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1"/>
  </p:sldMasterIdLst>
  <p:notesMasterIdLst>
    <p:notesMasterId r:id="rId29"/>
  </p:notesMasterIdLst>
  <p:handoutMasterIdLst>
    <p:handoutMasterId r:id="rId30"/>
  </p:handoutMasterIdLst>
  <p:sldIdLst>
    <p:sldId id="321" r:id="rId2"/>
    <p:sldId id="319" r:id="rId3"/>
    <p:sldId id="349" r:id="rId4"/>
    <p:sldId id="331" r:id="rId5"/>
    <p:sldId id="350" r:id="rId6"/>
    <p:sldId id="329" r:id="rId7"/>
    <p:sldId id="330" r:id="rId8"/>
    <p:sldId id="348" r:id="rId9"/>
    <p:sldId id="351" r:id="rId10"/>
    <p:sldId id="352" r:id="rId11"/>
    <p:sldId id="333" r:id="rId12"/>
    <p:sldId id="334" r:id="rId13"/>
    <p:sldId id="347" r:id="rId14"/>
    <p:sldId id="342" r:id="rId15"/>
    <p:sldId id="343" r:id="rId16"/>
    <p:sldId id="344" r:id="rId17"/>
    <p:sldId id="345" r:id="rId18"/>
    <p:sldId id="318" r:id="rId19"/>
    <p:sldId id="335" r:id="rId20"/>
    <p:sldId id="336" r:id="rId21"/>
    <p:sldId id="337" r:id="rId22"/>
    <p:sldId id="338" r:id="rId23"/>
    <p:sldId id="339" r:id="rId24"/>
    <p:sldId id="340" r:id="rId25"/>
    <p:sldId id="341" r:id="rId26"/>
    <p:sldId id="324" r:id="rId27"/>
    <p:sldId id="300" r:id="rId28"/>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Intel Clear"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Intel Clear"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Intel Clear"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Intel Clear"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Intel Clear" charset="0"/>
        <a:ea typeface="ＭＳ Ｐゴシック" charset="0"/>
        <a:cs typeface="ＭＳ Ｐゴシック" charset="0"/>
      </a:defRPr>
    </a:lvl5pPr>
    <a:lvl6pPr marL="2286000" algn="l" defTabSz="457200" rtl="0" eaLnBrk="1" latinLnBrk="0" hangingPunct="1">
      <a:defRPr kern="1200">
        <a:solidFill>
          <a:schemeClr val="tx1"/>
        </a:solidFill>
        <a:latin typeface="Intel Clear" charset="0"/>
        <a:ea typeface="ＭＳ Ｐゴシック" charset="0"/>
        <a:cs typeface="ＭＳ Ｐゴシック" charset="0"/>
      </a:defRPr>
    </a:lvl6pPr>
    <a:lvl7pPr marL="2743200" algn="l" defTabSz="457200" rtl="0" eaLnBrk="1" latinLnBrk="0" hangingPunct="1">
      <a:defRPr kern="1200">
        <a:solidFill>
          <a:schemeClr val="tx1"/>
        </a:solidFill>
        <a:latin typeface="Intel Clear" charset="0"/>
        <a:ea typeface="ＭＳ Ｐゴシック" charset="0"/>
        <a:cs typeface="ＭＳ Ｐゴシック" charset="0"/>
      </a:defRPr>
    </a:lvl7pPr>
    <a:lvl8pPr marL="3200400" algn="l" defTabSz="457200" rtl="0" eaLnBrk="1" latinLnBrk="0" hangingPunct="1">
      <a:defRPr kern="1200">
        <a:solidFill>
          <a:schemeClr val="tx1"/>
        </a:solidFill>
        <a:latin typeface="Intel Clear" charset="0"/>
        <a:ea typeface="ＭＳ Ｐゴシック" charset="0"/>
        <a:cs typeface="ＭＳ Ｐゴシック" charset="0"/>
      </a:defRPr>
    </a:lvl8pPr>
    <a:lvl9pPr marL="3657600" algn="l" defTabSz="457200" rtl="0" eaLnBrk="1" latinLnBrk="0" hangingPunct="1">
      <a:defRPr kern="1200">
        <a:solidFill>
          <a:schemeClr val="tx1"/>
        </a:solidFill>
        <a:latin typeface="Intel Clear"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5470">
          <p15:clr>
            <a:srgbClr val="A4A3A4"/>
          </p15:clr>
        </p15:guide>
        <p15:guide id="3" pos="28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1C5"/>
    <a:srgbClr val="F83308"/>
    <a:srgbClr val="FD9208"/>
    <a:srgbClr val="009FDF"/>
    <a:srgbClr val="F3D54E"/>
    <a:srgbClr val="F0CE3E"/>
    <a:srgbClr val="003C7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43" autoAdjust="0"/>
    <p:restoredTop sz="68959" autoAdjust="0"/>
  </p:normalViewPr>
  <p:slideViewPr>
    <p:cSldViewPr snapToGrid="0">
      <p:cViewPr varScale="1">
        <p:scale>
          <a:sx n="88" d="100"/>
          <a:sy n="88" d="100"/>
        </p:scale>
        <p:origin x="1176" y="101"/>
      </p:cViewPr>
      <p:guideLst>
        <p:guide orient="horz" pos="1620"/>
        <p:guide pos="5470"/>
        <p:guide pos="28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6" d="100"/>
        <a:sy n="86" d="100"/>
      </p:scale>
      <p:origin x="0" y="0"/>
    </p:cViewPr>
  </p:sorterViewPr>
  <p:notesViewPr>
    <p:cSldViewPr snapToGrid="0">
      <p:cViewPr varScale="1">
        <p:scale>
          <a:sx n="63" d="100"/>
          <a:sy n="63" d="100"/>
        </p:scale>
        <p:origin x="2285" y="5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s>
</file>

<file path=ppt/diagrams/_rels/data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image" Target="../media/image18.jpg"/><Relationship Id="rId6" Type="http://schemas.openxmlformats.org/officeDocument/2006/relationships/image" Target="../media/image23.png"/><Relationship Id="rId5" Type="http://schemas.openxmlformats.org/officeDocument/2006/relationships/image" Target="../media/image22.jpg"/><Relationship Id="rId4" Type="http://schemas.openxmlformats.org/officeDocument/2006/relationships/image" Target="../media/image21.jpg"/></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CDC44C-7042-4593-AD02-2A4B47B8CB5D}" type="doc">
      <dgm:prSet loTypeId="urn:microsoft.com/office/officeart/2005/8/layout/chevron1" loCatId="process" qsTypeId="urn:microsoft.com/office/officeart/2005/8/quickstyle/simple1" qsCatId="simple" csTypeId="urn:microsoft.com/office/officeart/2005/8/colors/accent1_5" csCatId="accent1" phldr="1"/>
      <dgm:spPr/>
    </dgm:pt>
    <dgm:pt modelId="{6688E7B1-0C71-4F10-8ED1-DEE11D86C5C6}">
      <dgm:prSet phldrT="[Text]"/>
      <dgm:spPr/>
      <dgm:t>
        <a:bodyPr/>
        <a:lstStyle/>
        <a:p>
          <a:r>
            <a:rPr lang="en-US" dirty="0" smtClean="0"/>
            <a:t>Pre-process</a:t>
          </a:r>
          <a:endParaRPr lang="en-US" dirty="0"/>
        </a:p>
      </dgm:t>
    </dgm:pt>
    <dgm:pt modelId="{CC92CBCD-3E22-49C2-B9CD-EAF081757263}" type="parTrans" cxnId="{93B628FA-6B43-41C0-8685-0C958893F986}">
      <dgm:prSet/>
      <dgm:spPr/>
      <dgm:t>
        <a:bodyPr/>
        <a:lstStyle/>
        <a:p>
          <a:endParaRPr lang="en-US"/>
        </a:p>
      </dgm:t>
    </dgm:pt>
    <dgm:pt modelId="{3883DE42-1204-4422-BE2D-FF1DC3CA1734}" type="sibTrans" cxnId="{93B628FA-6B43-41C0-8685-0C958893F986}">
      <dgm:prSet/>
      <dgm:spPr/>
      <dgm:t>
        <a:bodyPr/>
        <a:lstStyle/>
        <a:p>
          <a:endParaRPr lang="en-US"/>
        </a:p>
      </dgm:t>
    </dgm:pt>
    <dgm:pt modelId="{D1C1BCBC-C1C2-4509-85D4-B2D3CA5C8F90}">
      <dgm:prSet phldrT="[Text]"/>
      <dgm:spPr/>
      <dgm:t>
        <a:bodyPr/>
        <a:lstStyle/>
        <a:p>
          <a:r>
            <a:rPr lang="en-US" dirty="0" smtClean="0"/>
            <a:t>Collect</a:t>
          </a:r>
          <a:endParaRPr lang="en-US" dirty="0"/>
        </a:p>
      </dgm:t>
    </dgm:pt>
    <dgm:pt modelId="{1EA1C823-17E0-40A3-9789-A84C78907A97}" type="parTrans" cxnId="{1BFBE2E0-7E23-40FC-AB54-4AF098B4423A}">
      <dgm:prSet/>
      <dgm:spPr/>
      <dgm:t>
        <a:bodyPr/>
        <a:lstStyle/>
        <a:p>
          <a:endParaRPr lang="en-US"/>
        </a:p>
      </dgm:t>
    </dgm:pt>
    <dgm:pt modelId="{E4676E4D-674C-49DE-B3E2-20B06831C7CA}" type="sibTrans" cxnId="{1BFBE2E0-7E23-40FC-AB54-4AF098B4423A}">
      <dgm:prSet/>
      <dgm:spPr/>
      <dgm:t>
        <a:bodyPr/>
        <a:lstStyle/>
        <a:p>
          <a:endParaRPr lang="en-US"/>
        </a:p>
      </dgm:t>
    </dgm:pt>
    <dgm:pt modelId="{2151A77D-7349-46AA-8B60-B55DE1D5F842}">
      <dgm:prSet phldrT="[Text]"/>
      <dgm:spPr/>
      <dgm:t>
        <a:bodyPr/>
        <a:lstStyle/>
        <a:p>
          <a:r>
            <a:rPr lang="en-US" dirty="0" smtClean="0"/>
            <a:t>Store</a:t>
          </a:r>
          <a:endParaRPr lang="en-US" dirty="0"/>
        </a:p>
      </dgm:t>
    </dgm:pt>
    <dgm:pt modelId="{4F1D6FBD-B8CB-4E34-BD01-2B98C7F217ED}" type="parTrans" cxnId="{BAD39668-16C6-4876-A71C-E0326FE253A3}">
      <dgm:prSet/>
      <dgm:spPr/>
      <dgm:t>
        <a:bodyPr/>
        <a:lstStyle/>
        <a:p>
          <a:endParaRPr lang="en-US"/>
        </a:p>
      </dgm:t>
    </dgm:pt>
    <dgm:pt modelId="{4968C1A5-F96E-4CAE-829B-80CECC0A4CC3}" type="sibTrans" cxnId="{BAD39668-16C6-4876-A71C-E0326FE253A3}">
      <dgm:prSet/>
      <dgm:spPr/>
      <dgm:t>
        <a:bodyPr/>
        <a:lstStyle/>
        <a:p>
          <a:endParaRPr lang="en-US"/>
        </a:p>
      </dgm:t>
    </dgm:pt>
    <dgm:pt modelId="{98C4761D-FC45-49B4-8A84-C4588BEFB752}">
      <dgm:prSet phldrT="[Text]"/>
      <dgm:spPr/>
      <dgm:t>
        <a:bodyPr/>
        <a:lstStyle/>
        <a:p>
          <a:r>
            <a:rPr lang="en-US" dirty="0" smtClean="0"/>
            <a:t>Load</a:t>
          </a:r>
          <a:endParaRPr lang="en-US" dirty="0"/>
        </a:p>
      </dgm:t>
    </dgm:pt>
    <dgm:pt modelId="{C160665E-56C3-4EC3-B9C7-5F999DC84217}" type="parTrans" cxnId="{6804F44D-C2BF-472C-B00A-BFB0CA034E07}">
      <dgm:prSet/>
      <dgm:spPr/>
      <dgm:t>
        <a:bodyPr/>
        <a:lstStyle/>
        <a:p>
          <a:endParaRPr lang="en-US"/>
        </a:p>
      </dgm:t>
    </dgm:pt>
    <dgm:pt modelId="{B73015EF-E1A5-43E5-BEFB-214CD03A6DD6}" type="sibTrans" cxnId="{6804F44D-C2BF-472C-B00A-BFB0CA034E07}">
      <dgm:prSet/>
      <dgm:spPr/>
      <dgm:t>
        <a:bodyPr/>
        <a:lstStyle/>
        <a:p>
          <a:endParaRPr lang="en-US"/>
        </a:p>
      </dgm:t>
    </dgm:pt>
    <dgm:pt modelId="{8FE79095-B387-4FC2-ADEA-A06270C37C60}">
      <dgm:prSet phldrT="[Text]"/>
      <dgm:spPr/>
      <dgm:t>
        <a:bodyPr/>
        <a:lstStyle/>
        <a:p>
          <a:r>
            <a:rPr lang="en-US" dirty="0" smtClean="0"/>
            <a:t>Train &amp; Validate</a:t>
          </a:r>
          <a:endParaRPr lang="en-US" dirty="0"/>
        </a:p>
      </dgm:t>
    </dgm:pt>
    <dgm:pt modelId="{B591AAD0-9540-4ABA-9FF6-731387D5F24D}" type="parTrans" cxnId="{11E5A4C5-64E8-48F5-80FF-703E72660BDC}">
      <dgm:prSet/>
      <dgm:spPr/>
      <dgm:t>
        <a:bodyPr/>
        <a:lstStyle/>
        <a:p>
          <a:endParaRPr lang="en-US"/>
        </a:p>
      </dgm:t>
    </dgm:pt>
    <dgm:pt modelId="{01BFFD08-CD34-4EFD-929E-67292B9CA726}" type="sibTrans" cxnId="{11E5A4C5-64E8-48F5-80FF-703E72660BDC}">
      <dgm:prSet/>
      <dgm:spPr/>
      <dgm:t>
        <a:bodyPr/>
        <a:lstStyle/>
        <a:p>
          <a:endParaRPr lang="en-US"/>
        </a:p>
      </dgm:t>
    </dgm:pt>
    <dgm:pt modelId="{D63A5850-C93C-4A9D-BE82-01C98CF5FBB0}">
      <dgm:prSet phldrT="[Text]"/>
      <dgm:spPr/>
      <dgm:t>
        <a:bodyPr/>
        <a:lstStyle/>
        <a:p>
          <a:r>
            <a:rPr lang="en-US" dirty="0" smtClean="0"/>
            <a:t>Deploy</a:t>
          </a:r>
          <a:endParaRPr lang="en-US" dirty="0"/>
        </a:p>
      </dgm:t>
    </dgm:pt>
    <dgm:pt modelId="{EDC38E5B-2C1F-40DB-94CF-F8F5AAB9EAF1}" type="parTrans" cxnId="{239C3CDD-EEAE-4D3D-8388-AE6CDAF4B2BD}">
      <dgm:prSet/>
      <dgm:spPr/>
      <dgm:t>
        <a:bodyPr/>
        <a:lstStyle/>
        <a:p>
          <a:endParaRPr lang="en-US"/>
        </a:p>
      </dgm:t>
    </dgm:pt>
    <dgm:pt modelId="{4643DA5E-E92E-4331-8AA9-77A2564B8C81}" type="sibTrans" cxnId="{239C3CDD-EEAE-4D3D-8388-AE6CDAF4B2BD}">
      <dgm:prSet/>
      <dgm:spPr/>
      <dgm:t>
        <a:bodyPr/>
        <a:lstStyle/>
        <a:p>
          <a:endParaRPr lang="en-US"/>
        </a:p>
      </dgm:t>
    </dgm:pt>
    <dgm:pt modelId="{DC66B109-EF53-4E9F-A83C-ECBE1F55EB1F}">
      <dgm:prSet phldrT="[Text]"/>
      <dgm:spPr/>
      <dgm:t>
        <a:bodyPr/>
        <a:lstStyle/>
        <a:p>
          <a:r>
            <a:rPr lang="en-US" dirty="0" smtClean="0"/>
            <a:t>Make Decision</a:t>
          </a:r>
          <a:endParaRPr lang="en-US" dirty="0"/>
        </a:p>
      </dgm:t>
    </dgm:pt>
    <dgm:pt modelId="{9E130D47-04FD-4452-BAE9-E6782C439CFD}" type="parTrans" cxnId="{B6AAC48F-0A89-4FA0-A052-322C61DB89D8}">
      <dgm:prSet/>
      <dgm:spPr/>
      <dgm:t>
        <a:bodyPr/>
        <a:lstStyle/>
        <a:p>
          <a:endParaRPr lang="en-US"/>
        </a:p>
      </dgm:t>
    </dgm:pt>
    <dgm:pt modelId="{1E047906-BABB-40FE-BF2F-3EA74C08A90B}" type="sibTrans" cxnId="{B6AAC48F-0A89-4FA0-A052-322C61DB89D8}">
      <dgm:prSet/>
      <dgm:spPr/>
      <dgm:t>
        <a:bodyPr/>
        <a:lstStyle/>
        <a:p>
          <a:endParaRPr lang="en-US"/>
        </a:p>
      </dgm:t>
    </dgm:pt>
    <dgm:pt modelId="{19342A2B-7863-4D02-A395-2879AEDCAFBA}" type="pres">
      <dgm:prSet presAssocID="{F4CDC44C-7042-4593-AD02-2A4B47B8CB5D}" presName="Name0" presStyleCnt="0">
        <dgm:presLayoutVars>
          <dgm:dir/>
          <dgm:animLvl val="lvl"/>
          <dgm:resizeHandles val="exact"/>
        </dgm:presLayoutVars>
      </dgm:prSet>
      <dgm:spPr/>
    </dgm:pt>
    <dgm:pt modelId="{9EF3EFE1-1EB3-498C-85A3-98E4EBBABDE8}" type="pres">
      <dgm:prSet presAssocID="{6688E7B1-0C71-4F10-8ED1-DEE11D86C5C6}" presName="parTxOnly" presStyleLbl="node1" presStyleIdx="0" presStyleCnt="7">
        <dgm:presLayoutVars>
          <dgm:chMax val="0"/>
          <dgm:chPref val="0"/>
          <dgm:bulletEnabled val="1"/>
        </dgm:presLayoutVars>
      </dgm:prSet>
      <dgm:spPr/>
      <dgm:t>
        <a:bodyPr/>
        <a:lstStyle/>
        <a:p>
          <a:endParaRPr lang="en-US"/>
        </a:p>
      </dgm:t>
    </dgm:pt>
    <dgm:pt modelId="{EE89E1AA-3E92-4805-BF9F-3C1FB6211D0C}" type="pres">
      <dgm:prSet presAssocID="{3883DE42-1204-4422-BE2D-FF1DC3CA1734}" presName="parTxOnlySpace" presStyleCnt="0"/>
      <dgm:spPr/>
    </dgm:pt>
    <dgm:pt modelId="{B7917726-055E-41FD-AEEA-A56F8C49DB42}" type="pres">
      <dgm:prSet presAssocID="{D1C1BCBC-C1C2-4509-85D4-B2D3CA5C8F90}" presName="parTxOnly" presStyleLbl="node1" presStyleIdx="1" presStyleCnt="7">
        <dgm:presLayoutVars>
          <dgm:chMax val="0"/>
          <dgm:chPref val="0"/>
          <dgm:bulletEnabled val="1"/>
        </dgm:presLayoutVars>
      </dgm:prSet>
      <dgm:spPr/>
      <dgm:t>
        <a:bodyPr/>
        <a:lstStyle/>
        <a:p>
          <a:endParaRPr lang="en-US"/>
        </a:p>
      </dgm:t>
    </dgm:pt>
    <dgm:pt modelId="{1ECF767F-BC50-4567-917F-645134BC0180}" type="pres">
      <dgm:prSet presAssocID="{E4676E4D-674C-49DE-B3E2-20B06831C7CA}" presName="parTxOnlySpace" presStyleCnt="0"/>
      <dgm:spPr/>
    </dgm:pt>
    <dgm:pt modelId="{F89EB0A3-7E7D-41E8-8525-023901BA9E33}" type="pres">
      <dgm:prSet presAssocID="{2151A77D-7349-46AA-8B60-B55DE1D5F842}" presName="parTxOnly" presStyleLbl="node1" presStyleIdx="2" presStyleCnt="7" custScaleX="89135">
        <dgm:presLayoutVars>
          <dgm:chMax val="0"/>
          <dgm:chPref val="0"/>
          <dgm:bulletEnabled val="1"/>
        </dgm:presLayoutVars>
      </dgm:prSet>
      <dgm:spPr/>
      <dgm:t>
        <a:bodyPr/>
        <a:lstStyle/>
        <a:p>
          <a:endParaRPr lang="en-US"/>
        </a:p>
      </dgm:t>
    </dgm:pt>
    <dgm:pt modelId="{DF33C993-DBE8-44EE-A9A3-036FBBC777A9}" type="pres">
      <dgm:prSet presAssocID="{4968C1A5-F96E-4CAE-829B-80CECC0A4CC3}" presName="parTxOnlySpace" presStyleCnt="0"/>
      <dgm:spPr/>
    </dgm:pt>
    <dgm:pt modelId="{C0FB7EBF-C398-4D88-ACC9-5A88B86CA517}" type="pres">
      <dgm:prSet presAssocID="{98C4761D-FC45-49B4-8A84-C4588BEFB752}" presName="parTxOnly" presStyleLbl="node1" presStyleIdx="3" presStyleCnt="7">
        <dgm:presLayoutVars>
          <dgm:chMax val="0"/>
          <dgm:chPref val="0"/>
          <dgm:bulletEnabled val="1"/>
        </dgm:presLayoutVars>
      </dgm:prSet>
      <dgm:spPr/>
      <dgm:t>
        <a:bodyPr/>
        <a:lstStyle/>
        <a:p>
          <a:endParaRPr lang="en-US"/>
        </a:p>
      </dgm:t>
    </dgm:pt>
    <dgm:pt modelId="{912CC875-33A9-4896-9E6F-6DE6D83A172B}" type="pres">
      <dgm:prSet presAssocID="{B73015EF-E1A5-43E5-BEFB-214CD03A6DD6}" presName="parTxOnlySpace" presStyleCnt="0"/>
      <dgm:spPr/>
    </dgm:pt>
    <dgm:pt modelId="{E48D20AE-42DA-4CA1-9421-22034F92A65D}" type="pres">
      <dgm:prSet presAssocID="{8FE79095-B387-4FC2-ADEA-A06270C37C60}" presName="parTxOnly" presStyleLbl="node1" presStyleIdx="4" presStyleCnt="7" custScaleX="136255">
        <dgm:presLayoutVars>
          <dgm:chMax val="0"/>
          <dgm:chPref val="0"/>
          <dgm:bulletEnabled val="1"/>
        </dgm:presLayoutVars>
      </dgm:prSet>
      <dgm:spPr/>
      <dgm:t>
        <a:bodyPr/>
        <a:lstStyle/>
        <a:p>
          <a:endParaRPr lang="en-US"/>
        </a:p>
      </dgm:t>
    </dgm:pt>
    <dgm:pt modelId="{A86FC22A-75FE-4717-A270-21AE88329698}" type="pres">
      <dgm:prSet presAssocID="{01BFFD08-CD34-4EFD-929E-67292B9CA726}" presName="parTxOnlySpace" presStyleCnt="0"/>
      <dgm:spPr/>
    </dgm:pt>
    <dgm:pt modelId="{47731AE4-8D3D-4273-BC55-7233C5B6B5D3}" type="pres">
      <dgm:prSet presAssocID="{D63A5850-C93C-4A9D-BE82-01C98CF5FBB0}" presName="parTxOnly" presStyleLbl="node1" presStyleIdx="5" presStyleCnt="7">
        <dgm:presLayoutVars>
          <dgm:chMax val="0"/>
          <dgm:chPref val="0"/>
          <dgm:bulletEnabled val="1"/>
        </dgm:presLayoutVars>
      </dgm:prSet>
      <dgm:spPr/>
      <dgm:t>
        <a:bodyPr/>
        <a:lstStyle/>
        <a:p>
          <a:endParaRPr lang="en-US"/>
        </a:p>
      </dgm:t>
    </dgm:pt>
    <dgm:pt modelId="{C0BE29B4-D1C5-4B4E-95E9-4350F60C3CAE}" type="pres">
      <dgm:prSet presAssocID="{4643DA5E-E92E-4331-8AA9-77A2564B8C81}" presName="parTxOnlySpace" presStyleCnt="0"/>
      <dgm:spPr/>
    </dgm:pt>
    <dgm:pt modelId="{2055F106-8AD3-4F12-AF5C-AD9DA62C6F01}" type="pres">
      <dgm:prSet presAssocID="{DC66B109-EF53-4E9F-A83C-ECBE1F55EB1F}" presName="parTxOnly" presStyleLbl="node1" presStyleIdx="6" presStyleCnt="7" custScaleX="190535">
        <dgm:presLayoutVars>
          <dgm:chMax val="0"/>
          <dgm:chPref val="0"/>
          <dgm:bulletEnabled val="1"/>
        </dgm:presLayoutVars>
      </dgm:prSet>
      <dgm:spPr/>
      <dgm:t>
        <a:bodyPr/>
        <a:lstStyle/>
        <a:p>
          <a:endParaRPr lang="en-US"/>
        </a:p>
      </dgm:t>
    </dgm:pt>
  </dgm:ptLst>
  <dgm:cxnLst>
    <dgm:cxn modelId="{B06D8C06-2AB4-417C-9784-BE7131D26597}" type="presOf" srcId="{D1C1BCBC-C1C2-4509-85D4-B2D3CA5C8F90}" destId="{B7917726-055E-41FD-AEEA-A56F8C49DB42}" srcOrd="0" destOrd="0" presId="urn:microsoft.com/office/officeart/2005/8/layout/chevron1"/>
    <dgm:cxn modelId="{1BFBE2E0-7E23-40FC-AB54-4AF098B4423A}" srcId="{F4CDC44C-7042-4593-AD02-2A4B47B8CB5D}" destId="{D1C1BCBC-C1C2-4509-85D4-B2D3CA5C8F90}" srcOrd="1" destOrd="0" parTransId="{1EA1C823-17E0-40A3-9789-A84C78907A97}" sibTransId="{E4676E4D-674C-49DE-B3E2-20B06831C7CA}"/>
    <dgm:cxn modelId="{02B226F2-E8A2-49B7-9E71-73B8D0CEFE8A}" type="presOf" srcId="{D63A5850-C93C-4A9D-BE82-01C98CF5FBB0}" destId="{47731AE4-8D3D-4273-BC55-7233C5B6B5D3}" srcOrd="0" destOrd="0" presId="urn:microsoft.com/office/officeart/2005/8/layout/chevron1"/>
    <dgm:cxn modelId="{11E5A4C5-64E8-48F5-80FF-703E72660BDC}" srcId="{F4CDC44C-7042-4593-AD02-2A4B47B8CB5D}" destId="{8FE79095-B387-4FC2-ADEA-A06270C37C60}" srcOrd="4" destOrd="0" parTransId="{B591AAD0-9540-4ABA-9FF6-731387D5F24D}" sibTransId="{01BFFD08-CD34-4EFD-929E-67292B9CA726}"/>
    <dgm:cxn modelId="{B6AAC48F-0A89-4FA0-A052-322C61DB89D8}" srcId="{F4CDC44C-7042-4593-AD02-2A4B47B8CB5D}" destId="{DC66B109-EF53-4E9F-A83C-ECBE1F55EB1F}" srcOrd="6" destOrd="0" parTransId="{9E130D47-04FD-4452-BAE9-E6782C439CFD}" sibTransId="{1E047906-BABB-40FE-BF2F-3EA74C08A90B}"/>
    <dgm:cxn modelId="{D6B6C610-D563-427B-AEA2-CE77BD17AF0A}" type="presOf" srcId="{6688E7B1-0C71-4F10-8ED1-DEE11D86C5C6}" destId="{9EF3EFE1-1EB3-498C-85A3-98E4EBBABDE8}" srcOrd="0" destOrd="0" presId="urn:microsoft.com/office/officeart/2005/8/layout/chevron1"/>
    <dgm:cxn modelId="{106B6150-AF46-4DFE-88BF-1C39782A287F}" type="presOf" srcId="{2151A77D-7349-46AA-8B60-B55DE1D5F842}" destId="{F89EB0A3-7E7D-41E8-8525-023901BA9E33}" srcOrd="0" destOrd="0" presId="urn:microsoft.com/office/officeart/2005/8/layout/chevron1"/>
    <dgm:cxn modelId="{239C3CDD-EEAE-4D3D-8388-AE6CDAF4B2BD}" srcId="{F4CDC44C-7042-4593-AD02-2A4B47B8CB5D}" destId="{D63A5850-C93C-4A9D-BE82-01C98CF5FBB0}" srcOrd="5" destOrd="0" parTransId="{EDC38E5B-2C1F-40DB-94CF-F8F5AAB9EAF1}" sibTransId="{4643DA5E-E92E-4331-8AA9-77A2564B8C81}"/>
    <dgm:cxn modelId="{C8AE431A-2755-441D-BF0C-8E027FC6FA5B}" type="presOf" srcId="{DC66B109-EF53-4E9F-A83C-ECBE1F55EB1F}" destId="{2055F106-8AD3-4F12-AF5C-AD9DA62C6F01}" srcOrd="0" destOrd="0" presId="urn:microsoft.com/office/officeart/2005/8/layout/chevron1"/>
    <dgm:cxn modelId="{BAD39668-16C6-4876-A71C-E0326FE253A3}" srcId="{F4CDC44C-7042-4593-AD02-2A4B47B8CB5D}" destId="{2151A77D-7349-46AA-8B60-B55DE1D5F842}" srcOrd="2" destOrd="0" parTransId="{4F1D6FBD-B8CB-4E34-BD01-2B98C7F217ED}" sibTransId="{4968C1A5-F96E-4CAE-829B-80CECC0A4CC3}"/>
    <dgm:cxn modelId="{6804F44D-C2BF-472C-B00A-BFB0CA034E07}" srcId="{F4CDC44C-7042-4593-AD02-2A4B47B8CB5D}" destId="{98C4761D-FC45-49B4-8A84-C4588BEFB752}" srcOrd="3" destOrd="0" parTransId="{C160665E-56C3-4EC3-B9C7-5F999DC84217}" sibTransId="{B73015EF-E1A5-43E5-BEFB-214CD03A6DD6}"/>
    <dgm:cxn modelId="{93B628FA-6B43-41C0-8685-0C958893F986}" srcId="{F4CDC44C-7042-4593-AD02-2A4B47B8CB5D}" destId="{6688E7B1-0C71-4F10-8ED1-DEE11D86C5C6}" srcOrd="0" destOrd="0" parTransId="{CC92CBCD-3E22-49C2-B9CD-EAF081757263}" sibTransId="{3883DE42-1204-4422-BE2D-FF1DC3CA1734}"/>
    <dgm:cxn modelId="{F50AF39A-9430-4ED7-8D42-ED10BFB2E8A6}" type="presOf" srcId="{98C4761D-FC45-49B4-8A84-C4588BEFB752}" destId="{C0FB7EBF-C398-4D88-ACC9-5A88B86CA517}" srcOrd="0" destOrd="0" presId="urn:microsoft.com/office/officeart/2005/8/layout/chevron1"/>
    <dgm:cxn modelId="{8A3BE46E-593D-4533-BC07-0CD83A80CB94}" type="presOf" srcId="{F4CDC44C-7042-4593-AD02-2A4B47B8CB5D}" destId="{19342A2B-7863-4D02-A395-2879AEDCAFBA}" srcOrd="0" destOrd="0" presId="urn:microsoft.com/office/officeart/2005/8/layout/chevron1"/>
    <dgm:cxn modelId="{D1955CE1-36BD-4CAE-9757-5D254C27B0B3}" type="presOf" srcId="{8FE79095-B387-4FC2-ADEA-A06270C37C60}" destId="{E48D20AE-42DA-4CA1-9421-22034F92A65D}" srcOrd="0" destOrd="0" presId="urn:microsoft.com/office/officeart/2005/8/layout/chevron1"/>
    <dgm:cxn modelId="{1A7AE7FC-22DB-4107-8121-8570F63AAC9D}" type="presParOf" srcId="{19342A2B-7863-4D02-A395-2879AEDCAFBA}" destId="{9EF3EFE1-1EB3-498C-85A3-98E4EBBABDE8}" srcOrd="0" destOrd="0" presId="urn:microsoft.com/office/officeart/2005/8/layout/chevron1"/>
    <dgm:cxn modelId="{94DFF144-759C-4078-8D13-BC3BAED862E6}" type="presParOf" srcId="{19342A2B-7863-4D02-A395-2879AEDCAFBA}" destId="{EE89E1AA-3E92-4805-BF9F-3C1FB6211D0C}" srcOrd="1" destOrd="0" presId="urn:microsoft.com/office/officeart/2005/8/layout/chevron1"/>
    <dgm:cxn modelId="{CEE9D4ED-8820-411C-9A03-7FF52E99A220}" type="presParOf" srcId="{19342A2B-7863-4D02-A395-2879AEDCAFBA}" destId="{B7917726-055E-41FD-AEEA-A56F8C49DB42}" srcOrd="2" destOrd="0" presId="urn:microsoft.com/office/officeart/2005/8/layout/chevron1"/>
    <dgm:cxn modelId="{C937112A-6AB6-4928-B747-EB8F24B9379C}" type="presParOf" srcId="{19342A2B-7863-4D02-A395-2879AEDCAFBA}" destId="{1ECF767F-BC50-4567-917F-645134BC0180}" srcOrd="3" destOrd="0" presId="urn:microsoft.com/office/officeart/2005/8/layout/chevron1"/>
    <dgm:cxn modelId="{FFC5E57B-C6DE-4122-8F11-F337C4E4B999}" type="presParOf" srcId="{19342A2B-7863-4D02-A395-2879AEDCAFBA}" destId="{F89EB0A3-7E7D-41E8-8525-023901BA9E33}" srcOrd="4" destOrd="0" presId="urn:microsoft.com/office/officeart/2005/8/layout/chevron1"/>
    <dgm:cxn modelId="{08BB1A2D-5A72-4024-83CB-1FCBAA78FB18}" type="presParOf" srcId="{19342A2B-7863-4D02-A395-2879AEDCAFBA}" destId="{DF33C993-DBE8-44EE-A9A3-036FBBC777A9}" srcOrd="5" destOrd="0" presId="urn:microsoft.com/office/officeart/2005/8/layout/chevron1"/>
    <dgm:cxn modelId="{9A8CE378-E3E2-4189-97CB-B68483FA2F6F}" type="presParOf" srcId="{19342A2B-7863-4D02-A395-2879AEDCAFBA}" destId="{C0FB7EBF-C398-4D88-ACC9-5A88B86CA517}" srcOrd="6" destOrd="0" presId="urn:microsoft.com/office/officeart/2005/8/layout/chevron1"/>
    <dgm:cxn modelId="{EEACA3C5-113F-460C-ABF8-DC507E6C7CEE}" type="presParOf" srcId="{19342A2B-7863-4D02-A395-2879AEDCAFBA}" destId="{912CC875-33A9-4896-9E6F-6DE6D83A172B}" srcOrd="7" destOrd="0" presId="urn:microsoft.com/office/officeart/2005/8/layout/chevron1"/>
    <dgm:cxn modelId="{37548405-B4A0-4A87-9CC9-29ED9873CD2A}" type="presParOf" srcId="{19342A2B-7863-4D02-A395-2879AEDCAFBA}" destId="{E48D20AE-42DA-4CA1-9421-22034F92A65D}" srcOrd="8" destOrd="0" presId="urn:microsoft.com/office/officeart/2005/8/layout/chevron1"/>
    <dgm:cxn modelId="{2F443062-FCF4-4701-9557-50DCDD4BA31B}" type="presParOf" srcId="{19342A2B-7863-4D02-A395-2879AEDCAFBA}" destId="{A86FC22A-75FE-4717-A270-21AE88329698}" srcOrd="9" destOrd="0" presId="urn:microsoft.com/office/officeart/2005/8/layout/chevron1"/>
    <dgm:cxn modelId="{A53A2173-3897-49E4-AD3A-185132DBB0F7}" type="presParOf" srcId="{19342A2B-7863-4D02-A395-2879AEDCAFBA}" destId="{47731AE4-8D3D-4273-BC55-7233C5B6B5D3}" srcOrd="10" destOrd="0" presId="urn:microsoft.com/office/officeart/2005/8/layout/chevron1"/>
    <dgm:cxn modelId="{59FEEBA6-0E41-4E58-8088-7372283C6364}" type="presParOf" srcId="{19342A2B-7863-4D02-A395-2879AEDCAFBA}" destId="{C0BE29B4-D1C5-4B4E-95E9-4350F60C3CAE}" srcOrd="11" destOrd="0" presId="urn:microsoft.com/office/officeart/2005/8/layout/chevron1"/>
    <dgm:cxn modelId="{1B774EA1-9FEE-48DC-90D8-21623265E2A2}" type="presParOf" srcId="{19342A2B-7863-4D02-A395-2879AEDCAFBA}" destId="{2055F106-8AD3-4F12-AF5C-AD9DA62C6F01}" srcOrd="12"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E615D1-DCE2-423B-AD4F-4AD3967EFB9F}"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71592ED2-A5B9-4B16-8F0D-1F2160194930}">
      <dgm:prSet phldrT="[Text]"/>
      <dgm:spPr>
        <a:solidFill>
          <a:schemeClr val="accent1">
            <a:hueOff val="0"/>
            <a:satOff val="0"/>
            <a:lumOff val="0"/>
          </a:schemeClr>
        </a:solidFill>
      </dgm:spPr>
      <dgm:t>
        <a:bodyPr/>
        <a:lstStyle/>
        <a:p>
          <a:r>
            <a:rPr lang="en-US" dirty="0" smtClean="0"/>
            <a:t>Volume</a:t>
          </a:r>
          <a:endParaRPr lang="en-US" dirty="0"/>
        </a:p>
      </dgm:t>
    </dgm:pt>
    <dgm:pt modelId="{63E7E88A-734D-4218-B43D-CE10F400E0EB}" type="parTrans" cxnId="{35011C94-922A-4007-A0D6-E2D3A9C0A231}">
      <dgm:prSet/>
      <dgm:spPr/>
      <dgm:t>
        <a:bodyPr/>
        <a:lstStyle/>
        <a:p>
          <a:endParaRPr lang="en-US"/>
        </a:p>
      </dgm:t>
    </dgm:pt>
    <dgm:pt modelId="{F0AFACB5-D366-4937-8DD5-138E55CB58D1}" type="sibTrans" cxnId="{35011C94-922A-4007-A0D6-E2D3A9C0A231}">
      <dgm:prSet/>
      <dgm:spPr/>
      <dgm:t>
        <a:bodyPr/>
        <a:lstStyle/>
        <a:p>
          <a:endParaRPr lang="en-US"/>
        </a:p>
      </dgm:t>
    </dgm:pt>
    <dgm:pt modelId="{0D4211EB-1F81-4B47-8B2A-4AEECE5F02B1}">
      <dgm:prSet phldrT="[Text]" custT="1"/>
      <dgm:spPr/>
      <dgm:t>
        <a:bodyPr lIns="91440"/>
        <a:lstStyle/>
        <a:p>
          <a:r>
            <a:rPr lang="en-US" sz="1400" dirty="0" smtClean="0"/>
            <a:t>Distributed across different nodes/devices</a:t>
          </a:r>
          <a:endParaRPr lang="en-US" sz="1400" dirty="0"/>
        </a:p>
      </dgm:t>
    </dgm:pt>
    <dgm:pt modelId="{FAC5E272-C1D7-40A2-AEE9-18C0ED671F75}" type="parTrans" cxnId="{EACB140A-F96F-4FAB-95C3-FDFEFFBB43F9}">
      <dgm:prSet/>
      <dgm:spPr/>
      <dgm:t>
        <a:bodyPr/>
        <a:lstStyle/>
        <a:p>
          <a:endParaRPr lang="en-US"/>
        </a:p>
      </dgm:t>
    </dgm:pt>
    <dgm:pt modelId="{EF72D615-C359-4EBA-969B-4F026C3AA02B}" type="sibTrans" cxnId="{EACB140A-F96F-4FAB-95C3-FDFEFFBB43F9}">
      <dgm:prSet/>
      <dgm:spPr/>
      <dgm:t>
        <a:bodyPr/>
        <a:lstStyle/>
        <a:p>
          <a:endParaRPr lang="en-US"/>
        </a:p>
      </dgm:t>
    </dgm:pt>
    <dgm:pt modelId="{7F281723-6E01-4E01-8DAC-C8398B011F19}">
      <dgm:prSet phldrT="[Text]" custT="1"/>
      <dgm:spPr/>
      <dgm:t>
        <a:bodyPr lIns="91440"/>
        <a:lstStyle/>
        <a:p>
          <a:r>
            <a:rPr lang="en-US" sz="1400" dirty="0" smtClean="0"/>
            <a:t>Huge data size</a:t>
          </a:r>
          <a:r>
            <a:rPr lang="en-US" sz="1400" baseline="0" dirty="0" smtClean="0"/>
            <a:t> not fitting into node/device memory</a:t>
          </a:r>
          <a:endParaRPr lang="en-US" sz="1400" dirty="0"/>
        </a:p>
      </dgm:t>
    </dgm:pt>
    <dgm:pt modelId="{49813FAF-0AFC-4279-AB5B-0543BF2B14D1}" type="parTrans" cxnId="{B505647A-4A2B-42EA-B4BC-DEFE59293FA8}">
      <dgm:prSet/>
      <dgm:spPr/>
      <dgm:t>
        <a:bodyPr/>
        <a:lstStyle/>
        <a:p>
          <a:endParaRPr lang="en-US"/>
        </a:p>
      </dgm:t>
    </dgm:pt>
    <dgm:pt modelId="{E9584855-CAFD-4E5D-8289-26A08CCE3AE6}" type="sibTrans" cxnId="{B505647A-4A2B-42EA-B4BC-DEFE59293FA8}">
      <dgm:prSet/>
      <dgm:spPr/>
      <dgm:t>
        <a:bodyPr/>
        <a:lstStyle/>
        <a:p>
          <a:endParaRPr lang="en-US"/>
        </a:p>
      </dgm:t>
    </dgm:pt>
    <dgm:pt modelId="{85717FCA-E8AF-43EF-9CD7-372633E65CC5}">
      <dgm:prSet phldrT="[Text]"/>
      <dgm:spPr/>
      <dgm:t>
        <a:bodyPr/>
        <a:lstStyle/>
        <a:p>
          <a:r>
            <a:rPr lang="en-US" dirty="0" smtClean="0"/>
            <a:t>Variety</a:t>
          </a:r>
          <a:endParaRPr lang="en-US" dirty="0"/>
        </a:p>
      </dgm:t>
    </dgm:pt>
    <dgm:pt modelId="{EE24C5ED-3FE4-4B05-9EDE-63D9E8379FF7}" type="parTrans" cxnId="{BFDFE1FA-A131-4F5C-A8C4-262BB4EA530E}">
      <dgm:prSet/>
      <dgm:spPr/>
      <dgm:t>
        <a:bodyPr/>
        <a:lstStyle/>
        <a:p>
          <a:endParaRPr lang="en-US"/>
        </a:p>
      </dgm:t>
    </dgm:pt>
    <dgm:pt modelId="{7B554FD0-F09C-4BD0-AC73-1E999A51F4C5}" type="sibTrans" cxnId="{BFDFE1FA-A131-4F5C-A8C4-262BB4EA530E}">
      <dgm:prSet/>
      <dgm:spPr/>
      <dgm:t>
        <a:bodyPr/>
        <a:lstStyle/>
        <a:p>
          <a:endParaRPr lang="en-US"/>
        </a:p>
      </dgm:t>
    </dgm:pt>
    <dgm:pt modelId="{73BBB33E-83C3-4F70-9504-02ED4FA9EA37}">
      <dgm:prSet phldrT="[Text]" custT="1"/>
      <dgm:spPr/>
      <dgm:t>
        <a:bodyPr lIns="91440"/>
        <a:lstStyle/>
        <a:p>
          <a:r>
            <a:rPr lang="en-US" sz="1400" dirty="0" smtClean="0"/>
            <a:t>Non-homogeneous data</a:t>
          </a:r>
          <a:endParaRPr lang="en-US" sz="1400" dirty="0"/>
        </a:p>
      </dgm:t>
    </dgm:pt>
    <dgm:pt modelId="{7838A7EA-CAAB-4182-8855-7F404C067EF4}" type="parTrans" cxnId="{3FE14ABB-7671-4193-A51A-FE03ED14539C}">
      <dgm:prSet/>
      <dgm:spPr/>
      <dgm:t>
        <a:bodyPr/>
        <a:lstStyle/>
        <a:p>
          <a:endParaRPr lang="en-US"/>
        </a:p>
      </dgm:t>
    </dgm:pt>
    <dgm:pt modelId="{91571F97-01D0-4F9F-A849-8AF768C073CA}" type="sibTrans" cxnId="{3FE14ABB-7671-4193-A51A-FE03ED14539C}">
      <dgm:prSet/>
      <dgm:spPr/>
      <dgm:t>
        <a:bodyPr/>
        <a:lstStyle/>
        <a:p>
          <a:endParaRPr lang="en-US"/>
        </a:p>
      </dgm:t>
    </dgm:pt>
    <dgm:pt modelId="{C7F53131-873E-4CD4-A60B-9ECF1BF93BEF}">
      <dgm:prSet phldrT="[Text]" custT="1"/>
      <dgm:spPr/>
      <dgm:t>
        <a:bodyPr lIns="91440"/>
        <a:lstStyle/>
        <a:p>
          <a:r>
            <a:rPr lang="en-US" sz="1400" dirty="0" smtClean="0"/>
            <a:t>Sparse/Missing/Noisy data</a:t>
          </a:r>
          <a:endParaRPr lang="en-US" sz="1400" dirty="0"/>
        </a:p>
      </dgm:t>
    </dgm:pt>
    <dgm:pt modelId="{14A58B8E-4C72-496E-A610-CE0558CE8FB3}" type="parTrans" cxnId="{0916CD32-C5B8-447D-9158-4E5F6AF3CE09}">
      <dgm:prSet/>
      <dgm:spPr/>
      <dgm:t>
        <a:bodyPr/>
        <a:lstStyle/>
        <a:p>
          <a:endParaRPr lang="en-US"/>
        </a:p>
      </dgm:t>
    </dgm:pt>
    <dgm:pt modelId="{AEF94657-D374-44EF-97BC-4EC32229A4E5}" type="sibTrans" cxnId="{0916CD32-C5B8-447D-9158-4E5F6AF3CE09}">
      <dgm:prSet/>
      <dgm:spPr/>
      <dgm:t>
        <a:bodyPr/>
        <a:lstStyle/>
        <a:p>
          <a:endParaRPr lang="en-US"/>
        </a:p>
      </dgm:t>
    </dgm:pt>
    <dgm:pt modelId="{2CAC6167-249E-43F4-AE7E-0DF76F9959A2}">
      <dgm:prSet phldrT="[Text]"/>
      <dgm:spPr/>
      <dgm:t>
        <a:bodyPr/>
        <a:lstStyle/>
        <a:p>
          <a:r>
            <a:rPr lang="en-US" dirty="0" smtClean="0"/>
            <a:t>Velocity</a:t>
          </a:r>
          <a:endParaRPr lang="en-US" dirty="0"/>
        </a:p>
      </dgm:t>
    </dgm:pt>
    <dgm:pt modelId="{2D5DFF1F-7816-471F-8240-E44AEF975F5F}" type="parTrans" cxnId="{433903BC-93AD-464B-8ECD-A40728C417D9}">
      <dgm:prSet/>
      <dgm:spPr/>
      <dgm:t>
        <a:bodyPr/>
        <a:lstStyle/>
        <a:p>
          <a:endParaRPr lang="en-US"/>
        </a:p>
      </dgm:t>
    </dgm:pt>
    <dgm:pt modelId="{632BD4B0-0151-4979-9025-A6893E8D3131}" type="sibTrans" cxnId="{433903BC-93AD-464B-8ECD-A40728C417D9}">
      <dgm:prSet/>
      <dgm:spPr/>
      <dgm:t>
        <a:bodyPr/>
        <a:lstStyle/>
        <a:p>
          <a:endParaRPr lang="en-US"/>
        </a:p>
      </dgm:t>
    </dgm:pt>
    <dgm:pt modelId="{69950FE4-6CEE-4E8A-BD0C-6E2052501203}">
      <dgm:prSet phldrT="[Text]" custT="1"/>
      <dgm:spPr/>
      <dgm:t>
        <a:bodyPr lIns="91440"/>
        <a:lstStyle/>
        <a:p>
          <a:r>
            <a:rPr lang="en-US" sz="1400" dirty="0" smtClean="0"/>
            <a:t>Data coming in time</a:t>
          </a:r>
          <a:endParaRPr lang="en-US" sz="1400" dirty="0"/>
        </a:p>
      </dgm:t>
    </dgm:pt>
    <dgm:pt modelId="{127686B8-9ED1-43C6-98F4-12AE67440A5D}" type="parTrans" cxnId="{1683FE5A-686E-4B97-844E-2666268866D1}">
      <dgm:prSet/>
      <dgm:spPr/>
      <dgm:t>
        <a:bodyPr/>
        <a:lstStyle/>
        <a:p>
          <a:endParaRPr lang="en-US"/>
        </a:p>
      </dgm:t>
    </dgm:pt>
    <dgm:pt modelId="{1E2D3BD5-DEC2-4D8D-AD07-52BD3C2D171C}" type="sibTrans" cxnId="{1683FE5A-686E-4B97-844E-2666268866D1}">
      <dgm:prSet/>
      <dgm:spPr/>
      <dgm:t>
        <a:bodyPr/>
        <a:lstStyle/>
        <a:p>
          <a:endParaRPr lang="en-US"/>
        </a:p>
      </dgm:t>
    </dgm:pt>
    <dgm:pt modelId="{E81FB9FC-B5DE-4861-A6D1-EE446CF92E92}" type="pres">
      <dgm:prSet presAssocID="{85E615D1-DCE2-423B-AD4F-4AD3967EFB9F}" presName="Name0" presStyleCnt="0">
        <dgm:presLayoutVars>
          <dgm:dir/>
          <dgm:animLvl val="lvl"/>
          <dgm:resizeHandles val="exact"/>
        </dgm:presLayoutVars>
      </dgm:prSet>
      <dgm:spPr/>
      <dgm:t>
        <a:bodyPr/>
        <a:lstStyle/>
        <a:p>
          <a:endParaRPr lang="en-US"/>
        </a:p>
      </dgm:t>
    </dgm:pt>
    <dgm:pt modelId="{2C571A74-5E5D-4AD3-B0F1-B84FCB6F7611}" type="pres">
      <dgm:prSet presAssocID="{71592ED2-A5B9-4B16-8F0D-1F2160194930}" presName="linNode" presStyleCnt="0"/>
      <dgm:spPr/>
    </dgm:pt>
    <dgm:pt modelId="{CD72773D-A575-4987-BA90-0F6453D5EB82}" type="pres">
      <dgm:prSet presAssocID="{71592ED2-A5B9-4B16-8F0D-1F2160194930}" presName="parentText" presStyleLbl="node1" presStyleIdx="0" presStyleCnt="3" custScaleX="70285">
        <dgm:presLayoutVars>
          <dgm:chMax val="1"/>
          <dgm:bulletEnabled val="1"/>
        </dgm:presLayoutVars>
      </dgm:prSet>
      <dgm:spPr/>
      <dgm:t>
        <a:bodyPr/>
        <a:lstStyle/>
        <a:p>
          <a:endParaRPr lang="en-US"/>
        </a:p>
      </dgm:t>
    </dgm:pt>
    <dgm:pt modelId="{68E9F5F7-CAE0-453A-9ABB-9383652F54BD}" type="pres">
      <dgm:prSet presAssocID="{71592ED2-A5B9-4B16-8F0D-1F2160194930}" presName="descendantText" presStyleLbl="alignAccFollowNode1" presStyleIdx="0" presStyleCnt="3" custScaleX="114677">
        <dgm:presLayoutVars>
          <dgm:bulletEnabled val="1"/>
        </dgm:presLayoutVars>
      </dgm:prSet>
      <dgm:spPr/>
      <dgm:t>
        <a:bodyPr/>
        <a:lstStyle/>
        <a:p>
          <a:endParaRPr lang="en-US"/>
        </a:p>
      </dgm:t>
    </dgm:pt>
    <dgm:pt modelId="{589B7CDB-2291-4ACA-A081-70C159E53BEE}" type="pres">
      <dgm:prSet presAssocID="{F0AFACB5-D366-4937-8DD5-138E55CB58D1}" presName="sp" presStyleCnt="0"/>
      <dgm:spPr/>
    </dgm:pt>
    <dgm:pt modelId="{F157C3AF-0A66-4DB6-8D94-1720210E2CBB}" type="pres">
      <dgm:prSet presAssocID="{85717FCA-E8AF-43EF-9CD7-372633E65CC5}" presName="linNode" presStyleCnt="0"/>
      <dgm:spPr/>
    </dgm:pt>
    <dgm:pt modelId="{F21DF655-C838-4A4C-AABD-14685CA9CE2C}" type="pres">
      <dgm:prSet presAssocID="{85717FCA-E8AF-43EF-9CD7-372633E65CC5}" presName="parentText" presStyleLbl="node1" presStyleIdx="1" presStyleCnt="3" custScaleX="70285">
        <dgm:presLayoutVars>
          <dgm:chMax val="1"/>
          <dgm:bulletEnabled val="1"/>
        </dgm:presLayoutVars>
      </dgm:prSet>
      <dgm:spPr/>
      <dgm:t>
        <a:bodyPr/>
        <a:lstStyle/>
        <a:p>
          <a:endParaRPr lang="en-US"/>
        </a:p>
      </dgm:t>
    </dgm:pt>
    <dgm:pt modelId="{5E24FF52-BA4D-4B4E-BD65-E7FF845BD1B5}" type="pres">
      <dgm:prSet presAssocID="{85717FCA-E8AF-43EF-9CD7-372633E65CC5}" presName="descendantText" presStyleLbl="alignAccFollowNode1" presStyleIdx="1" presStyleCnt="3" custScaleX="114677">
        <dgm:presLayoutVars>
          <dgm:bulletEnabled val="1"/>
        </dgm:presLayoutVars>
      </dgm:prSet>
      <dgm:spPr/>
      <dgm:t>
        <a:bodyPr/>
        <a:lstStyle/>
        <a:p>
          <a:endParaRPr lang="en-US"/>
        </a:p>
      </dgm:t>
    </dgm:pt>
    <dgm:pt modelId="{10DA0B88-B00B-4B89-8BF6-C63DC55F9082}" type="pres">
      <dgm:prSet presAssocID="{7B554FD0-F09C-4BD0-AC73-1E999A51F4C5}" presName="sp" presStyleCnt="0"/>
      <dgm:spPr/>
    </dgm:pt>
    <dgm:pt modelId="{353FC388-36AE-4AD6-9DAB-D8597B156855}" type="pres">
      <dgm:prSet presAssocID="{2CAC6167-249E-43F4-AE7E-0DF76F9959A2}" presName="linNode" presStyleCnt="0"/>
      <dgm:spPr/>
    </dgm:pt>
    <dgm:pt modelId="{6B0166CD-148C-4824-8C50-1C81F93FD5DB}" type="pres">
      <dgm:prSet presAssocID="{2CAC6167-249E-43F4-AE7E-0DF76F9959A2}" presName="parentText" presStyleLbl="node1" presStyleIdx="2" presStyleCnt="3" custScaleX="70285">
        <dgm:presLayoutVars>
          <dgm:chMax val="1"/>
          <dgm:bulletEnabled val="1"/>
        </dgm:presLayoutVars>
      </dgm:prSet>
      <dgm:spPr/>
      <dgm:t>
        <a:bodyPr/>
        <a:lstStyle/>
        <a:p>
          <a:endParaRPr lang="en-US"/>
        </a:p>
      </dgm:t>
    </dgm:pt>
    <dgm:pt modelId="{5D72B80E-F896-4706-843B-A152657615CA}" type="pres">
      <dgm:prSet presAssocID="{2CAC6167-249E-43F4-AE7E-0DF76F9959A2}" presName="descendantText" presStyleLbl="alignAccFollowNode1" presStyleIdx="2" presStyleCnt="3" custScaleX="114677">
        <dgm:presLayoutVars>
          <dgm:bulletEnabled val="1"/>
        </dgm:presLayoutVars>
      </dgm:prSet>
      <dgm:spPr/>
      <dgm:t>
        <a:bodyPr/>
        <a:lstStyle/>
        <a:p>
          <a:endParaRPr lang="en-US"/>
        </a:p>
      </dgm:t>
    </dgm:pt>
  </dgm:ptLst>
  <dgm:cxnLst>
    <dgm:cxn modelId="{9FA601C0-B302-4117-B64C-DCCAC4B89537}" type="presOf" srcId="{7F281723-6E01-4E01-8DAC-C8398B011F19}" destId="{68E9F5F7-CAE0-453A-9ABB-9383652F54BD}" srcOrd="0" destOrd="1" presId="urn:microsoft.com/office/officeart/2005/8/layout/vList5"/>
    <dgm:cxn modelId="{1683FE5A-686E-4B97-844E-2666268866D1}" srcId="{2CAC6167-249E-43F4-AE7E-0DF76F9959A2}" destId="{69950FE4-6CEE-4E8A-BD0C-6E2052501203}" srcOrd="0" destOrd="0" parTransId="{127686B8-9ED1-43C6-98F4-12AE67440A5D}" sibTransId="{1E2D3BD5-DEC2-4D8D-AD07-52BD3C2D171C}"/>
    <dgm:cxn modelId="{BFDFE1FA-A131-4F5C-A8C4-262BB4EA530E}" srcId="{85E615D1-DCE2-423B-AD4F-4AD3967EFB9F}" destId="{85717FCA-E8AF-43EF-9CD7-372633E65CC5}" srcOrd="1" destOrd="0" parTransId="{EE24C5ED-3FE4-4B05-9EDE-63D9E8379FF7}" sibTransId="{7B554FD0-F09C-4BD0-AC73-1E999A51F4C5}"/>
    <dgm:cxn modelId="{3FE14ABB-7671-4193-A51A-FE03ED14539C}" srcId="{85717FCA-E8AF-43EF-9CD7-372633E65CC5}" destId="{73BBB33E-83C3-4F70-9504-02ED4FA9EA37}" srcOrd="0" destOrd="0" parTransId="{7838A7EA-CAAB-4182-8855-7F404C067EF4}" sibTransId="{91571F97-01D0-4F9F-A849-8AF768C073CA}"/>
    <dgm:cxn modelId="{840F745B-FACC-47A1-A26A-01AF9B4355B4}" type="presOf" srcId="{69950FE4-6CEE-4E8A-BD0C-6E2052501203}" destId="{5D72B80E-F896-4706-843B-A152657615CA}" srcOrd="0" destOrd="0" presId="urn:microsoft.com/office/officeart/2005/8/layout/vList5"/>
    <dgm:cxn modelId="{B505647A-4A2B-42EA-B4BC-DEFE59293FA8}" srcId="{71592ED2-A5B9-4B16-8F0D-1F2160194930}" destId="{7F281723-6E01-4E01-8DAC-C8398B011F19}" srcOrd="1" destOrd="0" parTransId="{49813FAF-0AFC-4279-AB5B-0543BF2B14D1}" sibTransId="{E9584855-CAFD-4E5D-8289-26A08CCE3AE6}"/>
    <dgm:cxn modelId="{EACB140A-F96F-4FAB-95C3-FDFEFFBB43F9}" srcId="{71592ED2-A5B9-4B16-8F0D-1F2160194930}" destId="{0D4211EB-1F81-4B47-8B2A-4AEECE5F02B1}" srcOrd="0" destOrd="0" parTransId="{FAC5E272-C1D7-40A2-AEE9-18C0ED671F75}" sibTransId="{EF72D615-C359-4EBA-969B-4F026C3AA02B}"/>
    <dgm:cxn modelId="{9E077036-31A0-4343-BB58-C0AD10AE2EB4}" type="presOf" srcId="{C7F53131-873E-4CD4-A60B-9ECF1BF93BEF}" destId="{5E24FF52-BA4D-4B4E-BD65-E7FF845BD1B5}" srcOrd="0" destOrd="1" presId="urn:microsoft.com/office/officeart/2005/8/layout/vList5"/>
    <dgm:cxn modelId="{1B814D2D-374F-4654-BC18-27007ED7D5B8}" type="presOf" srcId="{85E615D1-DCE2-423B-AD4F-4AD3967EFB9F}" destId="{E81FB9FC-B5DE-4861-A6D1-EE446CF92E92}" srcOrd="0" destOrd="0" presId="urn:microsoft.com/office/officeart/2005/8/layout/vList5"/>
    <dgm:cxn modelId="{35011C94-922A-4007-A0D6-E2D3A9C0A231}" srcId="{85E615D1-DCE2-423B-AD4F-4AD3967EFB9F}" destId="{71592ED2-A5B9-4B16-8F0D-1F2160194930}" srcOrd="0" destOrd="0" parTransId="{63E7E88A-734D-4218-B43D-CE10F400E0EB}" sibTransId="{F0AFACB5-D366-4937-8DD5-138E55CB58D1}"/>
    <dgm:cxn modelId="{433903BC-93AD-464B-8ECD-A40728C417D9}" srcId="{85E615D1-DCE2-423B-AD4F-4AD3967EFB9F}" destId="{2CAC6167-249E-43F4-AE7E-0DF76F9959A2}" srcOrd="2" destOrd="0" parTransId="{2D5DFF1F-7816-471F-8240-E44AEF975F5F}" sibTransId="{632BD4B0-0151-4979-9025-A6893E8D3131}"/>
    <dgm:cxn modelId="{888B2B09-6802-4F1A-AE6C-613346ED80AE}" type="presOf" srcId="{73BBB33E-83C3-4F70-9504-02ED4FA9EA37}" destId="{5E24FF52-BA4D-4B4E-BD65-E7FF845BD1B5}" srcOrd="0" destOrd="0" presId="urn:microsoft.com/office/officeart/2005/8/layout/vList5"/>
    <dgm:cxn modelId="{6596CBDE-9A83-474A-BD7C-4459B8DA12DC}" type="presOf" srcId="{0D4211EB-1F81-4B47-8B2A-4AEECE5F02B1}" destId="{68E9F5F7-CAE0-453A-9ABB-9383652F54BD}" srcOrd="0" destOrd="0" presId="urn:microsoft.com/office/officeart/2005/8/layout/vList5"/>
    <dgm:cxn modelId="{BB10E75A-2400-46F0-BF82-29BB1050142A}" type="presOf" srcId="{85717FCA-E8AF-43EF-9CD7-372633E65CC5}" destId="{F21DF655-C838-4A4C-AABD-14685CA9CE2C}" srcOrd="0" destOrd="0" presId="urn:microsoft.com/office/officeart/2005/8/layout/vList5"/>
    <dgm:cxn modelId="{98594437-86C9-46D6-A5C9-A32C616B7C30}" type="presOf" srcId="{2CAC6167-249E-43F4-AE7E-0DF76F9959A2}" destId="{6B0166CD-148C-4824-8C50-1C81F93FD5DB}" srcOrd="0" destOrd="0" presId="urn:microsoft.com/office/officeart/2005/8/layout/vList5"/>
    <dgm:cxn modelId="{907EC3D5-4256-4BD5-B07D-A2106636500A}" type="presOf" srcId="{71592ED2-A5B9-4B16-8F0D-1F2160194930}" destId="{CD72773D-A575-4987-BA90-0F6453D5EB82}" srcOrd="0" destOrd="0" presId="urn:microsoft.com/office/officeart/2005/8/layout/vList5"/>
    <dgm:cxn modelId="{0916CD32-C5B8-447D-9158-4E5F6AF3CE09}" srcId="{85717FCA-E8AF-43EF-9CD7-372633E65CC5}" destId="{C7F53131-873E-4CD4-A60B-9ECF1BF93BEF}" srcOrd="1" destOrd="0" parTransId="{14A58B8E-4C72-496E-A610-CE0558CE8FB3}" sibTransId="{AEF94657-D374-44EF-97BC-4EC32229A4E5}"/>
    <dgm:cxn modelId="{4B7DC66D-3AAF-42A7-9B9E-0F650EDDA1C7}" type="presParOf" srcId="{E81FB9FC-B5DE-4861-A6D1-EE446CF92E92}" destId="{2C571A74-5E5D-4AD3-B0F1-B84FCB6F7611}" srcOrd="0" destOrd="0" presId="urn:microsoft.com/office/officeart/2005/8/layout/vList5"/>
    <dgm:cxn modelId="{D0D0E24B-1AE1-4293-BEEB-8A8B9A47B75E}" type="presParOf" srcId="{2C571A74-5E5D-4AD3-B0F1-B84FCB6F7611}" destId="{CD72773D-A575-4987-BA90-0F6453D5EB82}" srcOrd="0" destOrd="0" presId="urn:microsoft.com/office/officeart/2005/8/layout/vList5"/>
    <dgm:cxn modelId="{758FF0A5-9E2A-4B30-9373-43617B5478E0}" type="presParOf" srcId="{2C571A74-5E5D-4AD3-B0F1-B84FCB6F7611}" destId="{68E9F5F7-CAE0-453A-9ABB-9383652F54BD}" srcOrd="1" destOrd="0" presId="urn:microsoft.com/office/officeart/2005/8/layout/vList5"/>
    <dgm:cxn modelId="{D3050784-3E45-4442-ADBD-53197A27B231}" type="presParOf" srcId="{E81FB9FC-B5DE-4861-A6D1-EE446CF92E92}" destId="{589B7CDB-2291-4ACA-A081-70C159E53BEE}" srcOrd="1" destOrd="0" presId="urn:microsoft.com/office/officeart/2005/8/layout/vList5"/>
    <dgm:cxn modelId="{058DE1DC-4E0D-4199-94A8-D8BF0F10BC89}" type="presParOf" srcId="{E81FB9FC-B5DE-4861-A6D1-EE446CF92E92}" destId="{F157C3AF-0A66-4DB6-8D94-1720210E2CBB}" srcOrd="2" destOrd="0" presId="urn:microsoft.com/office/officeart/2005/8/layout/vList5"/>
    <dgm:cxn modelId="{8A6738C0-8C18-4D9D-AAD7-6DE4D17F35E6}" type="presParOf" srcId="{F157C3AF-0A66-4DB6-8D94-1720210E2CBB}" destId="{F21DF655-C838-4A4C-AABD-14685CA9CE2C}" srcOrd="0" destOrd="0" presId="urn:microsoft.com/office/officeart/2005/8/layout/vList5"/>
    <dgm:cxn modelId="{0B029269-CB9C-43A0-8F8A-9A6AE91161E0}" type="presParOf" srcId="{F157C3AF-0A66-4DB6-8D94-1720210E2CBB}" destId="{5E24FF52-BA4D-4B4E-BD65-E7FF845BD1B5}" srcOrd="1" destOrd="0" presId="urn:microsoft.com/office/officeart/2005/8/layout/vList5"/>
    <dgm:cxn modelId="{2D8E3DDF-0FDE-4FD3-9F37-C1D26FAED236}" type="presParOf" srcId="{E81FB9FC-B5DE-4861-A6D1-EE446CF92E92}" destId="{10DA0B88-B00B-4B89-8BF6-C63DC55F9082}" srcOrd="3" destOrd="0" presId="urn:microsoft.com/office/officeart/2005/8/layout/vList5"/>
    <dgm:cxn modelId="{3867F1C6-E8A1-43CF-868D-7C86C90633D7}" type="presParOf" srcId="{E81FB9FC-B5DE-4861-A6D1-EE446CF92E92}" destId="{353FC388-36AE-4AD6-9DAB-D8597B156855}" srcOrd="4" destOrd="0" presId="urn:microsoft.com/office/officeart/2005/8/layout/vList5"/>
    <dgm:cxn modelId="{ED4E3D01-08AC-4ACD-B653-A77ADEA3B9F1}" type="presParOf" srcId="{353FC388-36AE-4AD6-9DAB-D8597B156855}" destId="{6B0166CD-148C-4824-8C50-1C81F93FD5DB}" srcOrd="0" destOrd="0" presId="urn:microsoft.com/office/officeart/2005/8/layout/vList5"/>
    <dgm:cxn modelId="{1983240E-064B-4166-A787-7E6D56543D6E}" type="presParOf" srcId="{353FC388-36AE-4AD6-9DAB-D8597B156855}" destId="{5D72B80E-F896-4706-843B-A152657615C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DAF6927-AD5F-4E75-92CE-58269B43003D}" type="doc">
      <dgm:prSet loTypeId="urn:microsoft.com/office/officeart/2005/8/layout/vList3" loCatId="list" qsTypeId="urn:microsoft.com/office/officeart/2005/8/quickstyle/simple1" qsCatId="simple" csTypeId="urn:microsoft.com/office/officeart/2005/8/colors/accent0_2" csCatId="mainScheme" phldr="1"/>
      <dgm:spPr/>
      <dgm:t>
        <a:bodyPr/>
        <a:lstStyle/>
        <a:p>
          <a:endParaRPr lang="en-US"/>
        </a:p>
      </dgm:t>
    </dgm:pt>
    <dgm:pt modelId="{D9100D31-8FC1-43F0-8BC3-D759B06FE458}">
      <dgm:prSet custT="1"/>
      <dgm:spPr/>
      <dgm:t>
        <a:bodyPr/>
        <a:lstStyle/>
        <a:p>
          <a:pPr rtl="0"/>
          <a:r>
            <a:rPr lang="en-US" sz="1600" b="0" dirty="0" smtClean="0"/>
            <a:t>Building end-to-end data applications</a:t>
          </a:r>
          <a:endParaRPr lang="en-US" sz="1600" dirty="0"/>
        </a:p>
      </dgm:t>
    </dgm:pt>
    <dgm:pt modelId="{4A2B2043-9307-426C-ABD0-BDA439EFAC28}" type="parTrans" cxnId="{BDA6F0FC-FD1A-430D-A524-062CF7B17AD3}">
      <dgm:prSet/>
      <dgm:spPr/>
      <dgm:t>
        <a:bodyPr/>
        <a:lstStyle/>
        <a:p>
          <a:endParaRPr lang="en-US"/>
        </a:p>
      </dgm:t>
    </dgm:pt>
    <dgm:pt modelId="{AEFE96CA-2FE8-4FF3-ABAB-82442DE43C09}" type="sibTrans" cxnId="{BDA6F0FC-FD1A-430D-A524-062CF7B17AD3}">
      <dgm:prSet/>
      <dgm:spPr/>
      <dgm:t>
        <a:bodyPr/>
        <a:lstStyle/>
        <a:p>
          <a:endParaRPr lang="en-US"/>
        </a:p>
      </dgm:t>
    </dgm:pt>
    <dgm:pt modelId="{FB72E662-17D8-4639-BFA6-862F5A731AC6}">
      <dgm:prSet custT="1"/>
      <dgm:spPr/>
      <dgm:t>
        <a:bodyPr/>
        <a:lstStyle/>
        <a:p>
          <a:pPr rtl="0"/>
          <a:r>
            <a:rPr lang="en-US" sz="1400" b="0" dirty="0" smtClean="0"/>
            <a:t>Optimized for Intel architectures, from Intel® Atom™, Intel® Core™, Intel® Xeon®, to Intel® Xeon Phi™</a:t>
          </a:r>
          <a:endParaRPr lang="en-US" sz="1400" dirty="0"/>
        </a:p>
      </dgm:t>
    </dgm:pt>
    <dgm:pt modelId="{6807B4B5-AF1C-4F68-B232-309CDF01C173}" type="parTrans" cxnId="{52E316AD-953A-456D-8380-70D6F78D2187}">
      <dgm:prSet/>
      <dgm:spPr/>
      <dgm:t>
        <a:bodyPr/>
        <a:lstStyle/>
        <a:p>
          <a:endParaRPr lang="en-US"/>
        </a:p>
      </dgm:t>
    </dgm:pt>
    <dgm:pt modelId="{02079366-E1CC-42BD-8734-397A8F4ABE0A}" type="sibTrans" cxnId="{52E316AD-953A-456D-8380-70D6F78D2187}">
      <dgm:prSet/>
      <dgm:spPr/>
      <dgm:t>
        <a:bodyPr/>
        <a:lstStyle/>
        <a:p>
          <a:endParaRPr lang="en-US"/>
        </a:p>
      </dgm:t>
    </dgm:pt>
    <dgm:pt modelId="{19D406B7-573F-4623-BF6A-BCA3BC61E14D}">
      <dgm:prSet custT="1"/>
      <dgm:spPr/>
      <dgm:t>
        <a:bodyPr/>
        <a:lstStyle/>
        <a:p>
          <a:pPr rtl="0"/>
          <a:r>
            <a:rPr lang="en-US" sz="1400" b="0" dirty="0" smtClean="0"/>
            <a:t>A rich set of widely applicable algorithms for data mining and machine learning</a:t>
          </a:r>
          <a:endParaRPr lang="en-US" sz="1400" dirty="0"/>
        </a:p>
      </dgm:t>
    </dgm:pt>
    <dgm:pt modelId="{50AA6314-433B-497E-94BB-78D95B08DD36}" type="parTrans" cxnId="{97DA2371-1C12-4D75-B36D-18CC4BEDCFC2}">
      <dgm:prSet/>
      <dgm:spPr/>
      <dgm:t>
        <a:bodyPr/>
        <a:lstStyle/>
        <a:p>
          <a:endParaRPr lang="en-US"/>
        </a:p>
      </dgm:t>
    </dgm:pt>
    <dgm:pt modelId="{FB19C0B3-0176-47DB-928A-089715CAAECA}" type="sibTrans" cxnId="{97DA2371-1C12-4D75-B36D-18CC4BEDCFC2}">
      <dgm:prSet/>
      <dgm:spPr/>
      <dgm:t>
        <a:bodyPr/>
        <a:lstStyle/>
        <a:p>
          <a:endParaRPr lang="en-US"/>
        </a:p>
      </dgm:t>
    </dgm:pt>
    <dgm:pt modelId="{9EB0A220-B435-4A36-A145-823B579D96C3}">
      <dgm:prSet custT="1"/>
      <dgm:spPr/>
      <dgm:t>
        <a:bodyPr/>
        <a:lstStyle/>
        <a:p>
          <a:pPr rtl="0"/>
          <a:r>
            <a:rPr lang="en-US" sz="1400" b="0" dirty="0" smtClean="0"/>
            <a:t>Data connectors to a variety of data sources and formats: KDB*, MySQL*, HDFS, CSV, and user-defined sources/formats</a:t>
          </a:r>
          <a:endParaRPr lang="en-US" sz="1400" dirty="0"/>
        </a:p>
      </dgm:t>
    </dgm:pt>
    <dgm:pt modelId="{5C77C0E3-CCC3-440E-A696-D6278F9C9A53}" type="parTrans" cxnId="{0D35DCE2-ECDE-4C65-8E1B-FFB81D452E63}">
      <dgm:prSet/>
      <dgm:spPr/>
      <dgm:t>
        <a:bodyPr/>
        <a:lstStyle/>
        <a:p>
          <a:endParaRPr lang="en-US"/>
        </a:p>
      </dgm:t>
    </dgm:pt>
    <dgm:pt modelId="{D5480247-E733-4AF2-A9BC-B7ACE31AA0E4}" type="sibTrans" cxnId="{0D35DCE2-ECDE-4C65-8E1B-FFB81D452E63}">
      <dgm:prSet/>
      <dgm:spPr/>
      <dgm:t>
        <a:bodyPr/>
        <a:lstStyle/>
        <a:p>
          <a:endParaRPr lang="en-US"/>
        </a:p>
      </dgm:t>
    </dgm:pt>
    <dgm:pt modelId="{B0AF9E75-F442-4889-99E1-F148BFB96151}">
      <dgm:prSet custT="1"/>
      <dgm:spPr/>
      <dgm:t>
        <a:bodyPr/>
        <a:lstStyle/>
        <a:p>
          <a:pPr rtl="0"/>
          <a:r>
            <a:rPr lang="en-US" sz="1600" b="0" dirty="0" smtClean="0"/>
            <a:t>Batch, online, and distributed processing</a:t>
          </a:r>
          <a:endParaRPr lang="en-US" sz="1600" dirty="0"/>
        </a:p>
      </dgm:t>
    </dgm:pt>
    <dgm:pt modelId="{79A1D687-6776-4EA0-9317-643ABC3D6F3A}" type="parTrans" cxnId="{8D5321EF-E37B-44E6-87B0-34E1CB126F93}">
      <dgm:prSet/>
      <dgm:spPr/>
      <dgm:t>
        <a:bodyPr/>
        <a:lstStyle/>
        <a:p>
          <a:endParaRPr lang="en-US"/>
        </a:p>
      </dgm:t>
    </dgm:pt>
    <dgm:pt modelId="{5EB17AB8-753D-4910-812F-BF3F751CDB87}" type="sibTrans" cxnId="{8D5321EF-E37B-44E6-87B0-34E1CB126F93}">
      <dgm:prSet/>
      <dgm:spPr/>
      <dgm:t>
        <a:bodyPr/>
        <a:lstStyle/>
        <a:p>
          <a:endParaRPr lang="en-US"/>
        </a:p>
      </dgm:t>
    </dgm:pt>
    <dgm:pt modelId="{F80FD287-26AD-4B9E-8FF1-E025DDCC1EEC}">
      <dgm:prSet custT="1"/>
      <dgm:spPr/>
      <dgm:t>
        <a:bodyPr/>
        <a:lstStyle/>
        <a:p>
          <a:pPr rtl="0"/>
          <a:r>
            <a:rPr lang="en-US" sz="1600" dirty="0" smtClean="0"/>
            <a:t>C++, Java, and Python APIs</a:t>
          </a:r>
          <a:endParaRPr lang="en-US" sz="1600" dirty="0"/>
        </a:p>
      </dgm:t>
    </dgm:pt>
    <dgm:pt modelId="{9622B5C4-AE0F-4996-A571-7AD9E777F383}" type="parTrans" cxnId="{8AD2A85D-8FA3-4B91-BBBC-25677705A97B}">
      <dgm:prSet/>
      <dgm:spPr/>
      <dgm:t>
        <a:bodyPr/>
        <a:lstStyle/>
        <a:p>
          <a:endParaRPr lang="en-US"/>
        </a:p>
      </dgm:t>
    </dgm:pt>
    <dgm:pt modelId="{9E574F8B-35E3-44B0-B3A0-38D1D8A26214}" type="sibTrans" cxnId="{8AD2A85D-8FA3-4B91-BBBC-25677705A97B}">
      <dgm:prSet/>
      <dgm:spPr/>
      <dgm:t>
        <a:bodyPr/>
        <a:lstStyle/>
        <a:p>
          <a:endParaRPr lang="en-US"/>
        </a:p>
      </dgm:t>
    </dgm:pt>
    <dgm:pt modelId="{A18067B3-599E-434C-8F35-34F57C767977}" type="pres">
      <dgm:prSet presAssocID="{EDAF6927-AD5F-4E75-92CE-58269B43003D}" presName="linearFlow" presStyleCnt="0">
        <dgm:presLayoutVars>
          <dgm:dir/>
          <dgm:resizeHandles val="exact"/>
        </dgm:presLayoutVars>
      </dgm:prSet>
      <dgm:spPr/>
      <dgm:t>
        <a:bodyPr/>
        <a:lstStyle/>
        <a:p>
          <a:endParaRPr lang="en-US"/>
        </a:p>
      </dgm:t>
    </dgm:pt>
    <dgm:pt modelId="{DAD68DBA-7F28-483A-8AEC-4D8EFE006AC3}" type="pres">
      <dgm:prSet presAssocID="{D9100D31-8FC1-43F0-8BC3-D759B06FE458}" presName="composite" presStyleCnt="0"/>
      <dgm:spPr/>
    </dgm:pt>
    <dgm:pt modelId="{B66FDC9F-C205-4E1B-B984-506E703C606D}" type="pres">
      <dgm:prSet presAssocID="{D9100D31-8FC1-43F0-8BC3-D759B06FE458}" presName="imgShp" presStyleLbl="fgImgPlace1" presStyleIdx="0" presStyleCnt="6"/>
      <dgm:spPr>
        <a:blipFill>
          <a:blip xmlns:r="http://schemas.openxmlformats.org/officeDocument/2006/relationships" r:embed="rId1">
            <a:duotone>
              <a:schemeClr val="dk2">
                <a:hueOff val="0"/>
                <a:satOff val="0"/>
                <a:lumOff val="0"/>
                <a:alphaOff val="0"/>
                <a:shade val="20000"/>
                <a:satMod val="200000"/>
              </a:schemeClr>
              <a:schemeClr val="dk2">
                <a:hueOff val="0"/>
                <a:satOff val="0"/>
                <a:lumOff val="0"/>
                <a:alphaOff val="0"/>
                <a:tint val="12000"/>
                <a:satMod val="190000"/>
              </a:schemeClr>
            </a:duotone>
            <a:extLst>
              <a:ext uri="{28A0092B-C50C-407E-A947-70E740481C1C}">
                <a14:useLocalDpi xmlns:a14="http://schemas.microsoft.com/office/drawing/2010/main" val="0"/>
              </a:ext>
            </a:extLst>
          </a:blip>
          <a:srcRect/>
          <a:stretch>
            <a:fillRect l="-17000" r="-17000"/>
          </a:stretch>
        </a:blipFill>
      </dgm:spPr>
      <dgm:t>
        <a:bodyPr/>
        <a:lstStyle/>
        <a:p>
          <a:endParaRPr lang="en-US"/>
        </a:p>
      </dgm:t>
    </dgm:pt>
    <dgm:pt modelId="{1DA53498-6633-4F29-8CC3-890DD8C456D1}" type="pres">
      <dgm:prSet presAssocID="{D9100D31-8FC1-43F0-8BC3-D759B06FE458}" presName="txShp" presStyleLbl="node1" presStyleIdx="0" presStyleCnt="6">
        <dgm:presLayoutVars>
          <dgm:bulletEnabled val="1"/>
        </dgm:presLayoutVars>
      </dgm:prSet>
      <dgm:spPr/>
      <dgm:t>
        <a:bodyPr/>
        <a:lstStyle/>
        <a:p>
          <a:endParaRPr lang="en-US"/>
        </a:p>
      </dgm:t>
    </dgm:pt>
    <dgm:pt modelId="{20EA4ED6-A70E-470B-B5EF-B72C58CD2FA7}" type="pres">
      <dgm:prSet presAssocID="{AEFE96CA-2FE8-4FF3-ABAB-82442DE43C09}" presName="spacing" presStyleCnt="0"/>
      <dgm:spPr/>
    </dgm:pt>
    <dgm:pt modelId="{92EC89B9-6281-4D08-9E3F-567A0F786561}" type="pres">
      <dgm:prSet presAssocID="{FB72E662-17D8-4639-BFA6-862F5A731AC6}" presName="composite" presStyleCnt="0"/>
      <dgm:spPr/>
    </dgm:pt>
    <dgm:pt modelId="{0CDD69B2-848A-416D-8821-AE2B0C44DC15}" type="pres">
      <dgm:prSet presAssocID="{FB72E662-17D8-4639-BFA6-862F5A731AC6}" presName="imgShp" presStyleLbl="fgImgPlace1" presStyleIdx="1" presStyleCnt="6"/>
      <dgm:spPr>
        <a:blipFill>
          <a:blip xmlns:r="http://schemas.openxmlformats.org/officeDocument/2006/relationships" r:embed="rId2">
            <a:duotone>
              <a:schemeClr val="dk2">
                <a:hueOff val="0"/>
                <a:satOff val="0"/>
                <a:lumOff val="0"/>
                <a:alphaOff val="0"/>
                <a:shade val="20000"/>
                <a:satMod val="200000"/>
              </a:schemeClr>
              <a:schemeClr val="dk2">
                <a:hueOff val="0"/>
                <a:satOff val="0"/>
                <a:lumOff val="0"/>
                <a:alphaOff val="0"/>
                <a:tint val="12000"/>
                <a:satMod val="190000"/>
              </a:schemeClr>
            </a:duotone>
            <a:extLst>
              <a:ext uri="{28A0092B-C50C-407E-A947-70E740481C1C}">
                <a14:useLocalDpi xmlns:a14="http://schemas.microsoft.com/office/drawing/2010/main" val="0"/>
              </a:ext>
            </a:extLst>
          </a:blip>
          <a:srcRect/>
          <a:stretch>
            <a:fillRect l="-34000" r="-34000"/>
          </a:stretch>
        </a:blipFill>
      </dgm:spPr>
      <dgm:t>
        <a:bodyPr/>
        <a:lstStyle/>
        <a:p>
          <a:endParaRPr lang="en-US"/>
        </a:p>
      </dgm:t>
    </dgm:pt>
    <dgm:pt modelId="{5B9F9884-2BC4-46E9-BADE-5BFF51EA0640}" type="pres">
      <dgm:prSet presAssocID="{FB72E662-17D8-4639-BFA6-862F5A731AC6}" presName="txShp" presStyleLbl="node1" presStyleIdx="1" presStyleCnt="6">
        <dgm:presLayoutVars>
          <dgm:bulletEnabled val="1"/>
        </dgm:presLayoutVars>
      </dgm:prSet>
      <dgm:spPr/>
      <dgm:t>
        <a:bodyPr/>
        <a:lstStyle/>
        <a:p>
          <a:endParaRPr lang="en-US"/>
        </a:p>
      </dgm:t>
    </dgm:pt>
    <dgm:pt modelId="{599435FD-60EB-481D-B402-C25290249A22}" type="pres">
      <dgm:prSet presAssocID="{02079366-E1CC-42BD-8734-397A8F4ABE0A}" presName="spacing" presStyleCnt="0"/>
      <dgm:spPr/>
    </dgm:pt>
    <dgm:pt modelId="{74A26326-C22C-4F82-964D-74631B4716E2}" type="pres">
      <dgm:prSet presAssocID="{19D406B7-573F-4623-BF6A-BCA3BC61E14D}" presName="composite" presStyleCnt="0"/>
      <dgm:spPr/>
    </dgm:pt>
    <dgm:pt modelId="{CE41D602-A155-407C-A1A0-6C60B710A091}" type="pres">
      <dgm:prSet presAssocID="{19D406B7-573F-4623-BF6A-BCA3BC61E14D}" presName="imgShp" presStyleLbl="fgImgPlace1" presStyleIdx="2" presStyleCnt="6"/>
      <dgm:spPr>
        <a:blipFill>
          <a:blip xmlns:r="http://schemas.openxmlformats.org/officeDocument/2006/relationships" r:embed="rId3">
            <a:duotone>
              <a:schemeClr val="dk2">
                <a:hueOff val="0"/>
                <a:satOff val="0"/>
                <a:lumOff val="0"/>
                <a:alphaOff val="0"/>
                <a:shade val="20000"/>
                <a:satMod val="200000"/>
              </a:schemeClr>
              <a:schemeClr val="dk2">
                <a:hueOff val="0"/>
                <a:satOff val="0"/>
                <a:lumOff val="0"/>
                <a:alphaOff val="0"/>
                <a:tint val="12000"/>
                <a:satMod val="190000"/>
              </a:schemeClr>
            </a:duotone>
            <a:extLst>
              <a:ext uri="{28A0092B-C50C-407E-A947-70E740481C1C}">
                <a14:useLocalDpi xmlns:a14="http://schemas.microsoft.com/office/drawing/2010/main" val="0"/>
              </a:ext>
            </a:extLst>
          </a:blip>
          <a:srcRect/>
          <a:stretch>
            <a:fillRect l="-44000" r="-44000"/>
          </a:stretch>
        </a:blipFill>
      </dgm:spPr>
      <dgm:t>
        <a:bodyPr/>
        <a:lstStyle/>
        <a:p>
          <a:endParaRPr lang="en-US"/>
        </a:p>
      </dgm:t>
    </dgm:pt>
    <dgm:pt modelId="{E061F205-168F-48F7-B450-DBF2E4192ED3}" type="pres">
      <dgm:prSet presAssocID="{19D406B7-573F-4623-BF6A-BCA3BC61E14D}" presName="txShp" presStyleLbl="node1" presStyleIdx="2" presStyleCnt="6">
        <dgm:presLayoutVars>
          <dgm:bulletEnabled val="1"/>
        </dgm:presLayoutVars>
      </dgm:prSet>
      <dgm:spPr/>
      <dgm:t>
        <a:bodyPr/>
        <a:lstStyle/>
        <a:p>
          <a:endParaRPr lang="en-US"/>
        </a:p>
      </dgm:t>
    </dgm:pt>
    <dgm:pt modelId="{F89C074E-2F0D-405A-9C29-CF17D0F11DE4}" type="pres">
      <dgm:prSet presAssocID="{FB19C0B3-0176-47DB-928A-089715CAAECA}" presName="spacing" presStyleCnt="0"/>
      <dgm:spPr/>
    </dgm:pt>
    <dgm:pt modelId="{9BFCEA44-29E2-4297-9CC9-E3BCAB3F4258}" type="pres">
      <dgm:prSet presAssocID="{B0AF9E75-F442-4889-99E1-F148BFB96151}" presName="composite" presStyleCnt="0"/>
      <dgm:spPr/>
    </dgm:pt>
    <dgm:pt modelId="{8F7399B7-9775-4930-9ACB-AA69E3117323}" type="pres">
      <dgm:prSet presAssocID="{B0AF9E75-F442-4889-99E1-F148BFB96151}" presName="imgShp" presStyleLbl="fgImgPlace1" presStyleIdx="3" presStyleCnt="6"/>
      <dgm:spPr>
        <a:blipFill>
          <a:blip xmlns:r="http://schemas.openxmlformats.org/officeDocument/2006/relationships" r:embed="rId4">
            <a:duotone>
              <a:schemeClr val="dk2">
                <a:hueOff val="0"/>
                <a:satOff val="0"/>
                <a:lumOff val="0"/>
                <a:alphaOff val="0"/>
                <a:shade val="20000"/>
                <a:satMod val="200000"/>
              </a:schemeClr>
              <a:schemeClr val="dk2">
                <a:hueOff val="0"/>
                <a:satOff val="0"/>
                <a:lumOff val="0"/>
                <a:alphaOff val="0"/>
                <a:tint val="12000"/>
                <a:satMod val="190000"/>
              </a:schemeClr>
            </a:duotone>
            <a:extLst>
              <a:ext uri="{28A0092B-C50C-407E-A947-70E740481C1C}">
                <a14:useLocalDpi xmlns:a14="http://schemas.microsoft.com/office/drawing/2010/main" val="0"/>
              </a:ext>
            </a:extLst>
          </a:blip>
          <a:srcRect/>
          <a:stretch>
            <a:fillRect l="-17000" r="-17000"/>
          </a:stretch>
        </a:blipFill>
      </dgm:spPr>
      <dgm:t>
        <a:bodyPr/>
        <a:lstStyle/>
        <a:p>
          <a:endParaRPr lang="en-US"/>
        </a:p>
      </dgm:t>
    </dgm:pt>
    <dgm:pt modelId="{2D66A4F2-AFCA-421E-BC40-B1E540CA41E2}" type="pres">
      <dgm:prSet presAssocID="{B0AF9E75-F442-4889-99E1-F148BFB96151}" presName="txShp" presStyleLbl="node1" presStyleIdx="3" presStyleCnt="6">
        <dgm:presLayoutVars>
          <dgm:bulletEnabled val="1"/>
        </dgm:presLayoutVars>
      </dgm:prSet>
      <dgm:spPr/>
      <dgm:t>
        <a:bodyPr/>
        <a:lstStyle/>
        <a:p>
          <a:endParaRPr lang="en-US"/>
        </a:p>
      </dgm:t>
    </dgm:pt>
    <dgm:pt modelId="{93B451B7-0935-4F26-90C0-C17EE5B186AC}" type="pres">
      <dgm:prSet presAssocID="{5EB17AB8-753D-4910-812F-BF3F751CDB87}" presName="spacing" presStyleCnt="0"/>
      <dgm:spPr/>
    </dgm:pt>
    <dgm:pt modelId="{8D7F6AAB-B0A0-4694-9E33-836511CC12C9}" type="pres">
      <dgm:prSet presAssocID="{9EB0A220-B435-4A36-A145-823B579D96C3}" presName="composite" presStyleCnt="0"/>
      <dgm:spPr/>
    </dgm:pt>
    <dgm:pt modelId="{F2667181-2579-419A-BEDD-06C471E50CCF}" type="pres">
      <dgm:prSet presAssocID="{9EB0A220-B435-4A36-A145-823B579D96C3}" presName="imgShp" presStyleLbl="fgImgPlace1" presStyleIdx="4" presStyleCnt="6"/>
      <dgm:spPr>
        <a:blipFill>
          <a:blip xmlns:r="http://schemas.openxmlformats.org/officeDocument/2006/relationships" r:embed="rId5">
            <a:duotone>
              <a:schemeClr val="dk2">
                <a:hueOff val="0"/>
                <a:satOff val="0"/>
                <a:lumOff val="0"/>
                <a:alphaOff val="0"/>
                <a:shade val="20000"/>
                <a:satMod val="200000"/>
              </a:schemeClr>
              <a:schemeClr val="dk2">
                <a:hueOff val="0"/>
                <a:satOff val="0"/>
                <a:lumOff val="0"/>
                <a:alphaOff val="0"/>
                <a:tint val="12000"/>
                <a:satMod val="190000"/>
              </a:schemeClr>
            </a:duotone>
            <a:extLst>
              <a:ext uri="{28A0092B-C50C-407E-A947-70E740481C1C}">
                <a14:useLocalDpi xmlns:a14="http://schemas.microsoft.com/office/drawing/2010/main" val="0"/>
              </a:ext>
            </a:extLst>
          </a:blip>
          <a:srcRect/>
          <a:stretch>
            <a:fillRect l="-25000" r="-25000"/>
          </a:stretch>
        </a:blipFill>
      </dgm:spPr>
      <dgm:t>
        <a:bodyPr/>
        <a:lstStyle/>
        <a:p>
          <a:endParaRPr lang="en-US"/>
        </a:p>
      </dgm:t>
    </dgm:pt>
    <dgm:pt modelId="{394D99E7-CC1C-4A82-9150-24BE177FE617}" type="pres">
      <dgm:prSet presAssocID="{9EB0A220-B435-4A36-A145-823B579D96C3}" presName="txShp" presStyleLbl="node1" presStyleIdx="4" presStyleCnt="6">
        <dgm:presLayoutVars>
          <dgm:bulletEnabled val="1"/>
        </dgm:presLayoutVars>
      </dgm:prSet>
      <dgm:spPr/>
      <dgm:t>
        <a:bodyPr/>
        <a:lstStyle/>
        <a:p>
          <a:endParaRPr lang="en-US"/>
        </a:p>
      </dgm:t>
    </dgm:pt>
    <dgm:pt modelId="{6586FAC0-8999-4E9F-991C-5CB39C511344}" type="pres">
      <dgm:prSet presAssocID="{D5480247-E733-4AF2-A9BC-B7ACE31AA0E4}" presName="spacing" presStyleCnt="0"/>
      <dgm:spPr/>
    </dgm:pt>
    <dgm:pt modelId="{E69AE88B-D69C-49F2-A461-9BBA28EA527A}" type="pres">
      <dgm:prSet presAssocID="{F80FD287-26AD-4B9E-8FF1-E025DDCC1EEC}" presName="composite" presStyleCnt="0"/>
      <dgm:spPr/>
    </dgm:pt>
    <dgm:pt modelId="{84B1FBE7-AB6C-4759-B2F6-56C27B51ACD4}" type="pres">
      <dgm:prSet presAssocID="{F80FD287-26AD-4B9E-8FF1-E025DDCC1EEC}" presName="imgShp" presStyleLbl="fgImgPlace1" presStyleIdx="5" presStyleCnt="6"/>
      <dgm:spPr>
        <a:blipFill>
          <a:blip xmlns:r="http://schemas.openxmlformats.org/officeDocument/2006/relationships" r:embed="rId6">
            <a:duotone>
              <a:schemeClr val="dk2">
                <a:hueOff val="0"/>
                <a:satOff val="0"/>
                <a:lumOff val="0"/>
                <a:alphaOff val="0"/>
                <a:shade val="20000"/>
                <a:satMod val="200000"/>
              </a:schemeClr>
              <a:schemeClr val="dk2">
                <a:hueOff val="0"/>
                <a:satOff val="0"/>
                <a:lumOff val="0"/>
                <a:alphaOff val="0"/>
                <a:tint val="12000"/>
                <a:satMod val="190000"/>
              </a:schemeClr>
            </a:duotone>
            <a:extLst>
              <a:ext uri="{28A0092B-C50C-407E-A947-70E740481C1C}">
                <a14:useLocalDpi xmlns:a14="http://schemas.microsoft.com/office/drawing/2010/main" val="0"/>
              </a:ext>
            </a:extLst>
          </a:blip>
          <a:srcRect/>
          <a:stretch>
            <a:fillRect/>
          </a:stretch>
        </a:blipFill>
      </dgm:spPr>
      <dgm:t>
        <a:bodyPr/>
        <a:lstStyle/>
        <a:p>
          <a:endParaRPr lang="en-US"/>
        </a:p>
      </dgm:t>
    </dgm:pt>
    <dgm:pt modelId="{C7ED9A79-3164-409F-8A32-308124E4CAEE}" type="pres">
      <dgm:prSet presAssocID="{F80FD287-26AD-4B9E-8FF1-E025DDCC1EEC}" presName="txShp" presStyleLbl="node1" presStyleIdx="5" presStyleCnt="6">
        <dgm:presLayoutVars>
          <dgm:bulletEnabled val="1"/>
        </dgm:presLayoutVars>
      </dgm:prSet>
      <dgm:spPr/>
      <dgm:t>
        <a:bodyPr/>
        <a:lstStyle/>
        <a:p>
          <a:endParaRPr lang="en-US"/>
        </a:p>
      </dgm:t>
    </dgm:pt>
  </dgm:ptLst>
  <dgm:cxnLst>
    <dgm:cxn modelId="{6D38B7CB-C696-401B-92AB-4C35440C4F43}" type="presOf" srcId="{D9100D31-8FC1-43F0-8BC3-D759B06FE458}" destId="{1DA53498-6633-4F29-8CC3-890DD8C456D1}" srcOrd="0" destOrd="0" presId="urn:microsoft.com/office/officeart/2005/8/layout/vList3"/>
    <dgm:cxn modelId="{034E8D82-A37E-4317-BF0C-D10AC2DBF3A0}" type="presOf" srcId="{FB72E662-17D8-4639-BFA6-862F5A731AC6}" destId="{5B9F9884-2BC4-46E9-BADE-5BFF51EA0640}" srcOrd="0" destOrd="0" presId="urn:microsoft.com/office/officeart/2005/8/layout/vList3"/>
    <dgm:cxn modelId="{97DA2371-1C12-4D75-B36D-18CC4BEDCFC2}" srcId="{EDAF6927-AD5F-4E75-92CE-58269B43003D}" destId="{19D406B7-573F-4623-BF6A-BCA3BC61E14D}" srcOrd="2" destOrd="0" parTransId="{50AA6314-433B-497E-94BB-78D95B08DD36}" sibTransId="{FB19C0B3-0176-47DB-928A-089715CAAECA}"/>
    <dgm:cxn modelId="{8AD2A85D-8FA3-4B91-BBBC-25677705A97B}" srcId="{EDAF6927-AD5F-4E75-92CE-58269B43003D}" destId="{F80FD287-26AD-4B9E-8FF1-E025DDCC1EEC}" srcOrd="5" destOrd="0" parTransId="{9622B5C4-AE0F-4996-A571-7AD9E777F383}" sibTransId="{9E574F8B-35E3-44B0-B3A0-38D1D8A26214}"/>
    <dgm:cxn modelId="{F2E66198-F590-4E7D-905D-CC430D7BC51F}" type="presOf" srcId="{B0AF9E75-F442-4889-99E1-F148BFB96151}" destId="{2D66A4F2-AFCA-421E-BC40-B1E540CA41E2}" srcOrd="0" destOrd="0" presId="urn:microsoft.com/office/officeart/2005/8/layout/vList3"/>
    <dgm:cxn modelId="{27CD30FD-8800-4716-8557-AC2AFB454158}" type="presOf" srcId="{F80FD287-26AD-4B9E-8FF1-E025DDCC1EEC}" destId="{C7ED9A79-3164-409F-8A32-308124E4CAEE}" srcOrd="0" destOrd="0" presId="urn:microsoft.com/office/officeart/2005/8/layout/vList3"/>
    <dgm:cxn modelId="{8D5321EF-E37B-44E6-87B0-34E1CB126F93}" srcId="{EDAF6927-AD5F-4E75-92CE-58269B43003D}" destId="{B0AF9E75-F442-4889-99E1-F148BFB96151}" srcOrd="3" destOrd="0" parTransId="{79A1D687-6776-4EA0-9317-643ABC3D6F3A}" sibTransId="{5EB17AB8-753D-4910-812F-BF3F751CDB87}"/>
    <dgm:cxn modelId="{0D35DCE2-ECDE-4C65-8E1B-FFB81D452E63}" srcId="{EDAF6927-AD5F-4E75-92CE-58269B43003D}" destId="{9EB0A220-B435-4A36-A145-823B579D96C3}" srcOrd="4" destOrd="0" parTransId="{5C77C0E3-CCC3-440E-A696-D6278F9C9A53}" sibTransId="{D5480247-E733-4AF2-A9BC-B7ACE31AA0E4}"/>
    <dgm:cxn modelId="{42016190-17B9-4811-812D-7EBE427C29D6}" type="presOf" srcId="{EDAF6927-AD5F-4E75-92CE-58269B43003D}" destId="{A18067B3-599E-434C-8F35-34F57C767977}" srcOrd="0" destOrd="0" presId="urn:microsoft.com/office/officeart/2005/8/layout/vList3"/>
    <dgm:cxn modelId="{C9950412-E16A-4B9B-B001-F9D18636774B}" type="presOf" srcId="{9EB0A220-B435-4A36-A145-823B579D96C3}" destId="{394D99E7-CC1C-4A82-9150-24BE177FE617}" srcOrd="0" destOrd="0" presId="urn:microsoft.com/office/officeart/2005/8/layout/vList3"/>
    <dgm:cxn modelId="{2D176242-89E9-42D1-8EE8-3A28FD4E8662}" type="presOf" srcId="{19D406B7-573F-4623-BF6A-BCA3BC61E14D}" destId="{E061F205-168F-48F7-B450-DBF2E4192ED3}" srcOrd="0" destOrd="0" presId="urn:microsoft.com/office/officeart/2005/8/layout/vList3"/>
    <dgm:cxn modelId="{52E316AD-953A-456D-8380-70D6F78D2187}" srcId="{EDAF6927-AD5F-4E75-92CE-58269B43003D}" destId="{FB72E662-17D8-4639-BFA6-862F5A731AC6}" srcOrd="1" destOrd="0" parTransId="{6807B4B5-AF1C-4F68-B232-309CDF01C173}" sibTransId="{02079366-E1CC-42BD-8734-397A8F4ABE0A}"/>
    <dgm:cxn modelId="{BDA6F0FC-FD1A-430D-A524-062CF7B17AD3}" srcId="{EDAF6927-AD5F-4E75-92CE-58269B43003D}" destId="{D9100D31-8FC1-43F0-8BC3-D759B06FE458}" srcOrd="0" destOrd="0" parTransId="{4A2B2043-9307-426C-ABD0-BDA439EFAC28}" sibTransId="{AEFE96CA-2FE8-4FF3-ABAB-82442DE43C09}"/>
    <dgm:cxn modelId="{8A20D17C-B1A9-478F-9E53-7D1D3632070A}" type="presParOf" srcId="{A18067B3-599E-434C-8F35-34F57C767977}" destId="{DAD68DBA-7F28-483A-8AEC-4D8EFE006AC3}" srcOrd="0" destOrd="0" presId="urn:microsoft.com/office/officeart/2005/8/layout/vList3"/>
    <dgm:cxn modelId="{68B9AC85-F83C-4479-8EE7-DE9255A09481}" type="presParOf" srcId="{DAD68DBA-7F28-483A-8AEC-4D8EFE006AC3}" destId="{B66FDC9F-C205-4E1B-B984-506E703C606D}" srcOrd="0" destOrd="0" presId="urn:microsoft.com/office/officeart/2005/8/layout/vList3"/>
    <dgm:cxn modelId="{AAB77493-D6AD-4F31-86DB-0E2384DB57B4}" type="presParOf" srcId="{DAD68DBA-7F28-483A-8AEC-4D8EFE006AC3}" destId="{1DA53498-6633-4F29-8CC3-890DD8C456D1}" srcOrd="1" destOrd="0" presId="urn:microsoft.com/office/officeart/2005/8/layout/vList3"/>
    <dgm:cxn modelId="{42DFBA58-3F7B-4628-8554-183869E193A7}" type="presParOf" srcId="{A18067B3-599E-434C-8F35-34F57C767977}" destId="{20EA4ED6-A70E-470B-B5EF-B72C58CD2FA7}" srcOrd="1" destOrd="0" presId="urn:microsoft.com/office/officeart/2005/8/layout/vList3"/>
    <dgm:cxn modelId="{B2F14AFD-C00B-4006-BFB1-CA0ACC3C9105}" type="presParOf" srcId="{A18067B3-599E-434C-8F35-34F57C767977}" destId="{92EC89B9-6281-4D08-9E3F-567A0F786561}" srcOrd="2" destOrd="0" presId="urn:microsoft.com/office/officeart/2005/8/layout/vList3"/>
    <dgm:cxn modelId="{6685D0DB-90F4-44B1-860E-F977058D7497}" type="presParOf" srcId="{92EC89B9-6281-4D08-9E3F-567A0F786561}" destId="{0CDD69B2-848A-416D-8821-AE2B0C44DC15}" srcOrd="0" destOrd="0" presId="urn:microsoft.com/office/officeart/2005/8/layout/vList3"/>
    <dgm:cxn modelId="{0EB5452E-954B-4D4F-A276-03A67A80E359}" type="presParOf" srcId="{92EC89B9-6281-4D08-9E3F-567A0F786561}" destId="{5B9F9884-2BC4-46E9-BADE-5BFF51EA0640}" srcOrd="1" destOrd="0" presId="urn:microsoft.com/office/officeart/2005/8/layout/vList3"/>
    <dgm:cxn modelId="{5A84095B-31C9-4BF2-A410-0E02FBE57A35}" type="presParOf" srcId="{A18067B3-599E-434C-8F35-34F57C767977}" destId="{599435FD-60EB-481D-B402-C25290249A22}" srcOrd="3" destOrd="0" presId="urn:microsoft.com/office/officeart/2005/8/layout/vList3"/>
    <dgm:cxn modelId="{A938F3EB-0C1F-4C63-8E12-26BED2B63500}" type="presParOf" srcId="{A18067B3-599E-434C-8F35-34F57C767977}" destId="{74A26326-C22C-4F82-964D-74631B4716E2}" srcOrd="4" destOrd="0" presId="urn:microsoft.com/office/officeart/2005/8/layout/vList3"/>
    <dgm:cxn modelId="{48C7EB0E-739E-4961-BC47-7DD12295409A}" type="presParOf" srcId="{74A26326-C22C-4F82-964D-74631B4716E2}" destId="{CE41D602-A155-407C-A1A0-6C60B710A091}" srcOrd="0" destOrd="0" presId="urn:microsoft.com/office/officeart/2005/8/layout/vList3"/>
    <dgm:cxn modelId="{98122ADA-BAD3-414B-86C0-83ECD3288A78}" type="presParOf" srcId="{74A26326-C22C-4F82-964D-74631B4716E2}" destId="{E061F205-168F-48F7-B450-DBF2E4192ED3}" srcOrd="1" destOrd="0" presId="urn:microsoft.com/office/officeart/2005/8/layout/vList3"/>
    <dgm:cxn modelId="{EEA0B90D-3884-4934-88EB-9BF93F92CB3C}" type="presParOf" srcId="{A18067B3-599E-434C-8F35-34F57C767977}" destId="{F89C074E-2F0D-405A-9C29-CF17D0F11DE4}" srcOrd="5" destOrd="0" presId="urn:microsoft.com/office/officeart/2005/8/layout/vList3"/>
    <dgm:cxn modelId="{E86D01D6-8880-4912-8274-7F908CA08602}" type="presParOf" srcId="{A18067B3-599E-434C-8F35-34F57C767977}" destId="{9BFCEA44-29E2-4297-9CC9-E3BCAB3F4258}" srcOrd="6" destOrd="0" presId="urn:microsoft.com/office/officeart/2005/8/layout/vList3"/>
    <dgm:cxn modelId="{A0EF6B20-1255-4379-B80D-16696218FCD4}" type="presParOf" srcId="{9BFCEA44-29E2-4297-9CC9-E3BCAB3F4258}" destId="{8F7399B7-9775-4930-9ACB-AA69E3117323}" srcOrd="0" destOrd="0" presId="urn:microsoft.com/office/officeart/2005/8/layout/vList3"/>
    <dgm:cxn modelId="{977E4B1C-FFDA-44BF-8195-A2F6F243526B}" type="presParOf" srcId="{9BFCEA44-29E2-4297-9CC9-E3BCAB3F4258}" destId="{2D66A4F2-AFCA-421E-BC40-B1E540CA41E2}" srcOrd="1" destOrd="0" presId="urn:microsoft.com/office/officeart/2005/8/layout/vList3"/>
    <dgm:cxn modelId="{39AB2346-1249-4187-9092-7AB8FCCDF8F1}" type="presParOf" srcId="{A18067B3-599E-434C-8F35-34F57C767977}" destId="{93B451B7-0935-4F26-90C0-C17EE5B186AC}" srcOrd="7" destOrd="0" presId="urn:microsoft.com/office/officeart/2005/8/layout/vList3"/>
    <dgm:cxn modelId="{9CEA0191-8A97-47E8-B40B-583D6A9157A1}" type="presParOf" srcId="{A18067B3-599E-434C-8F35-34F57C767977}" destId="{8D7F6AAB-B0A0-4694-9E33-836511CC12C9}" srcOrd="8" destOrd="0" presId="urn:microsoft.com/office/officeart/2005/8/layout/vList3"/>
    <dgm:cxn modelId="{1F91C0E7-EB3C-4E67-B4E9-B5D26F49B33F}" type="presParOf" srcId="{8D7F6AAB-B0A0-4694-9E33-836511CC12C9}" destId="{F2667181-2579-419A-BEDD-06C471E50CCF}" srcOrd="0" destOrd="0" presId="urn:microsoft.com/office/officeart/2005/8/layout/vList3"/>
    <dgm:cxn modelId="{5556ED2B-A0AC-4032-B2B3-C7BCB6078588}" type="presParOf" srcId="{8D7F6AAB-B0A0-4694-9E33-836511CC12C9}" destId="{394D99E7-CC1C-4A82-9150-24BE177FE617}" srcOrd="1" destOrd="0" presId="urn:microsoft.com/office/officeart/2005/8/layout/vList3"/>
    <dgm:cxn modelId="{38A69A09-B04C-4184-805D-19B4637E4031}" type="presParOf" srcId="{A18067B3-599E-434C-8F35-34F57C767977}" destId="{6586FAC0-8999-4E9F-991C-5CB39C511344}" srcOrd="9" destOrd="0" presId="urn:microsoft.com/office/officeart/2005/8/layout/vList3"/>
    <dgm:cxn modelId="{5244E08E-EF6D-4C0B-8C18-7F7D4A42452C}" type="presParOf" srcId="{A18067B3-599E-434C-8F35-34F57C767977}" destId="{E69AE88B-D69C-49F2-A461-9BBA28EA527A}" srcOrd="10" destOrd="0" presId="urn:microsoft.com/office/officeart/2005/8/layout/vList3"/>
    <dgm:cxn modelId="{FD5456F7-1CBE-4C83-8948-F4CBBD034664}" type="presParOf" srcId="{E69AE88B-D69C-49F2-A461-9BBA28EA527A}" destId="{84B1FBE7-AB6C-4759-B2F6-56C27B51ACD4}" srcOrd="0" destOrd="0" presId="urn:microsoft.com/office/officeart/2005/8/layout/vList3"/>
    <dgm:cxn modelId="{78CCF9A0-F070-418F-A406-FCFC832E3229}" type="presParOf" srcId="{E69AE88B-D69C-49F2-A461-9BBA28EA527A}" destId="{C7ED9A79-3164-409F-8A32-308124E4CAEE}"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5073ABA3-2F8A-454D-ABEC-D9F415C57057}"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823BEA2B-DC2D-4D3F-8E57-49FD6CF2AFFA}">
      <dgm:prSet phldrT="[Text]" custT="1"/>
      <dgm:spPr>
        <a:solidFill>
          <a:schemeClr val="accent1">
            <a:lumMod val="75000"/>
          </a:schemeClr>
        </a:solidFill>
      </dgm:spPr>
      <dgm:t>
        <a:bodyPr/>
        <a:lstStyle/>
        <a:p>
          <a:r>
            <a:rPr lang="en-US" sz="1800" dirty="0" smtClean="0"/>
            <a:t>Easy, out-of-the-box access to high performance Python</a:t>
          </a:r>
          <a:endParaRPr lang="en-US" sz="1800" dirty="0"/>
        </a:p>
      </dgm:t>
    </dgm:pt>
    <dgm:pt modelId="{8FDF8743-BA95-42FA-8794-C1436FA3F772}" type="parTrans" cxnId="{4215BAA5-EBFF-4EBB-BAE2-B5D1160560CA}">
      <dgm:prSet/>
      <dgm:spPr/>
      <dgm:t>
        <a:bodyPr/>
        <a:lstStyle/>
        <a:p>
          <a:endParaRPr lang="en-US"/>
        </a:p>
      </dgm:t>
    </dgm:pt>
    <dgm:pt modelId="{B8A3B8C4-BC4F-4212-A92A-E7C12A13BC93}" type="sibTrans" cxnId="{4215BAA5-EBFF-4EBB-BAE2-B5D1160560CA}">
      <dgm:prSet/>
      <dgm:spPr/>
      <dgm:t>
        <a:bodyPr/>
        <a:lstStyle/>
        <a:p>
          <a:endParaRPr lang="en-US"/>
        </a:p>
      </dgm:t>
    </dgm:pt>
    <dgm:pt modelId="{9C190E41-70FB-4E58-A922-F7ED9E63D681}">
      <dgm:prSet phldrT="[Text]" custT="1"/>
      <dgm:spPr/>
      <dgm:t>
        <a:bodyPr/>
        <a:lstStyle/>
        <a:p>
          <a:pPr>
            <a:spcAft>
              <a:spcPts val="600"/>
            </a:spcAft>
          </a:pPr>
          <a:r>
            <a:rPr lang="en-US" sz="1200" dirty="0" smtClean="0"/>
            <a:t>Prebuilt, accelerated Distribution for numerical &amp; scientific computing, data analytics, HPC. Optimized for IA</a:t>
          </a:r>
          <a:endParaRPr lang="en-US" sz="1200" dirty="0"/>
        </a:p>
      </dgm:t>
    </dgm:pt>
    <dgm:pt modelId="{F1E67EF6-5F4C-4700-BD36-3F8A2C57B807}" type="parTrans" cxnId="{0C929718-06C2-4F5E-AD26-E5EA3FE960A5}">
      <dgm:prSet/>
      <dgm:spPr/>
      <dgm:t>
        <a:bodyPr/>
        <a:lstStyle/>
        <a:p>
          <a:endParaRPr lang="en-US"/>
        </a:p>
      </dgm:t>
    </dgm:pt>
    <dgm:pt modelId="{73121327-40D8-43F1-8447-3F1598877FD2}" type="sibTrans" cxnId="{0C929718-06C2-4F5E-AD26-E5EA3FE960A5}">
      <dgm:prSet/>
      <dgm:spPr/>
      <dgm:t>
        <a:bodyPr/>
        <a:lstStyle/>
        <a:p>
          <a:endParaRPr lang="en-US"/>
        </a:p>
      </dgm:t>
    </dgm:pt>
    <dgm:pt modelId="{9845BE7D-DE41-41D9-8A66-F5FAAB4CE1E3}">
      <dgm:prSet phldrT="[Text]" custT="1"/>
      <dgm:spPr>
        <a:solidFill>
          <a:srgbClr val="00B050"/>
        </a:solidFill>
      </dgm:spPr>
      <dgm:t>
        <a:bodyPr/>
        <a:lstStyle/>
        <a:p>
          <a:r>
            <a:rPr lang="en-US" sz="1800" dirty="0" smtClean="0"/>
            <a:t>Drive performance with multiple optimization techniques</a:t>
          </a:r>
          <a:endParaRPr lang="en-US" sz="1800" dirty="0"/>
        </a:p>
      </dgm:t>
    </dgm:pt>
    <dgm:pt modelId="{004C7111-C4FA-4F83-B71D-42191FF4B211}" type="parTrans" cxnId="{2EAEE15B-C50B-4773-82E7-26BDE217C50B}">
      <dgm:prSet/>
      <dgm:spPr/>
      <dgm:t>
        <a:bodyPr/>
        <a:lstStyle/>
        <a:p>
          <a:endParaRPr lang="en-US"/>
        </a:p>
      </dgm:t>
    </dgm:pt>
    <dgm:pt modelId="{1ECE6898-577B-408A-AE4C-87278696E432}" type="sibTrans" cxnId="{2EAEE15B-C50B-4773-82E7-26BDE217C50B}">
      <dgm:prSet/>
      <dgm:spPr/>
      <dgm:t>
        <a:bodyPr/>
        <a:lstStyle/>
        <a:p>
          <a:endParaRPr lang="en-US"/>
        </a:p>
      </dgm:t>
    </dgm:pt>
    <dgm:pt modelId="{BF2B0040-3D26-4E1D-BE3F-B4D3A1E2AAB7}">
      <dgm:prSet phldrT="[Text]" custT="1"/>
      <dgm:spPr/>
      <dgm:t>
        <a:bodyPr/>
        <a:lstStyle/>
        <a:p>
          <a:pPr>
            <a:spcAft>
              <a:spcPts val="600"/>
            </a:spcAft>
          </a:pPr>
          <a:r>
            <a:rPr lang="en-US" sz="1200" dirty="0" smtClean="0"/>
            <a:t>Accelerated NumPy/</a:t>
          </a:r>
          <a:r>
            <a:rPr lang="en-US" sz="1200" dirty="0" err="1" smtClean="0"/>
            <a:t>SciPy</a:t>
          </a:r>
          <a:r>
            <a:rPr lang="en-US" sz="1200" dirty="0" smtClean="0"/>
            <a:t>/</a:t>
          </a:r>
          <a:r>
            <a:rPr lang="en-US" sz="1200" dirty="0" err="1" smtClean="0"/>
            <a:t>scikit</a:t>
          </a:r>
          <a:r>
            <a:rPr lang="en-US" sz="1200" dirty="0" smtClean="0"/>
            <a:t>-learn with Intel® Math Kernel Library</a:t>
          </a:r>
          <a:endParaRPr lang="en-US" sz="1200" dirty="0"/>
        </a:p>
      </dgm:t>
    </dgm:pt>
    <dgm:pt modelId="{EA7A1F8A-9BBB-41CB-932A-775C4801BD30}" type="parTrans" cxnId="{229DC5BD-B905-4E31-BECD-9DA6F3586BB9}">
      <dgm:prSet/>
      <dgm:spPr/>
      <dgm:t>
        <a:bodyPr/>
        <a:lstStyle/>
        <a:p>
          <a:endParaRPr lang="en-US"/>
        </a:p>
      </dgm:t>
    </dgm:pt>
    <dgm:pt modelId="{FBE5C427-B089-48BA-ADC4-C1C6E4CBA986}" type="sibTrans" cxnId="{229DC5BD-B905-4E31-BECD-9DA6F3586BB9}">
      <dgm:prSet/>
      <dgm:spPr/>
      <dgm:t>
        <a:bodyPr/>
        <a:lstStyle/>
        <a:p>
          <a:endParaRPr lang="en-US"/>
        </a:p>
      </dgm:t>
    </dgm:pt>
    <dgm:pt modelId="{F0FF36E8-9147-454B-9D17-904E6A678D20}">
      <dgm:prSet phldrT="[Text]" custT="1"/>
      <dgm:spPr>
        <a:solidFill>
          <a:schemeClr val="accent3">
            <a:lumMod val="50000"/>
          </a:schemeClr>
        </a:solidFill>
      </dgm:spPr>
      <dgm:t>
        <a:bodyPr/>
        <a:lstStyle/>
        <a:p>
          <a:r>
            <a:rPr lang="en-US" sz="1800" dirty="0" smtClean="0"/>
            <a:t>Faster access to latest optimizations for Intel architecture</a:t>
          </a:r>
          <a:endParaRPr lang="en-US" sz="1800" dirty="0"/>
        </a:p>
      </dgm:t>
    </dgm:pt>
    <dgm:pt modelId="{0A39CA70-340D-4CCA-8AAB-95DC9B002808}" type="parTrans" cxnId="{C4FD71F5-F770-49F9-AD15-D6CCBD923616}">
      <dgm:prSet/>
      <dgm:spPr/>
      <dgm:t>
        <a:bodyPr/>
        <a:lstStyle/>
        <a:p>
          <a:endParaRPr lang="en-US"/>
        </a:p>
      </dgm:t>
    </dgm:pt>
    <dgm:pt modelId="{3F86CDD6-57E8-4818-A35F-6C8BE85664DF}" type="sibTrans" cxnId="{C4FD71F5-F770-49F9-AD15-D6CCBD923616}">
      <dgm:prSet/>
      <dgm:spPr/>
      <dgm:t>
        <a:bodyPr/>
        <a:lstStyle/>
        <a:p>
          <a:endParaRPr lang="en-US"/>
        </a:p>
      </dgm:t>
    </dgm:pt>
    <dgm:pt modelId="{C6D156F3-17B6-4F43-9A34-C53CA6A183FB}">
      <dgm:prSet phldrT="[Text]" custT="1"/>
      <dgm:spPr/>
      <dgm:t>
        <a:bodyPr/>
        <a:lstStyle/>
        <a:p>
          <a:pPr>
            <a:spcAft>
              <a:spcPts val="600"/>
            </a:spcAft>
          </a:pPr>
          <a:r>
            <a:rPr lang="en-US" sz="1200" dirty="0" smtClean="0"/>
            <a:t>Distribution and individual optimized packages available through conda and Anaconda Cloud</a:t>
          </a:r>
          <a:endParaRPr lang="en-US" sz="1200" dirty="0"/>
        </a:p>
      </dgm:t>
    </dgm:pt>
    <dgm:pt modelId="{934EE96D-6938-4CB1-B97E-F4E887E01CEC}" type="parTrans" cxnId="{5B9957AC-E19A-41C3-8F99-60FD2ED8DF80}">
      <dgm:prSet/>
      <dgm:spPr/>
      <dgm:t>
        <a:bodyPr/>
        <a:lstStyle/>
        <a:p>
          <a:endParaRPr lang="en-US"/>
        </a:p>
      </dgm:t>
    </dgm:pt>
    <dgm:pt modelId="{B157EC85-075D-4B8E-902B-E776C8248973}" type="sibTrans" cxnId="{5B9957AC-E19A-41C3-8F99-60FD2ED8DF80}">
      <dgm:prSet/>
      <dgm:spPr/>
      <dgm:t>
        <a:bodyPr/>
        <a:lstStyle/>
        <a:p>
          <a:endParaRPr lang="en-US"/>
        </a:p>
      </dgm:t>
    </dgm:pt>
    <dgm:pt modelId="{9A334467-2472-48AA-9186-75EE88B2DA31}">
      <dgm:prSet phldrT="[Text]" custT="1"/>
      <dgm:spPr/>
      <dgm:t>
        <a:bodyPr/>
        <a:lstStyle/>
        <a:p>
          <a:pPr>
            <a:spcAft>
              <a:spcPts val="600"/>
            </a:spcAft>
          </a:pPr>
          <a:r>
            <a:rPr lang="en-US" sz="1200" dirty="0" smtClean="0"/>
            <a:t>Optimizations upstreamed back to main Python trunk</a:t>
          </a:r>
          <a:endParaRPr lang="en-US" sz="1200" dirty="0"/>
        </a:p>
      </dgm:t>
    </dgm:pt>
    <dgm:pt modelId="{04BED645-BF5C-48A1-AFE0-D38B5BDA1833}" type="parTrans" cxnId="{7A85498D-E9E2-4352-989D-304AA520E348}">
      <dgm:prSet/>
      <dgm:spPr/>
      <dgm:t>
        <a:bodyPr/>
        <a:lstStyle/>
        <a:p>
          <a:endParaRPr lang="en-US"/>
        </a:p>
      </dgm:t>
    </dgm:pt>
    <dgm:pt modelId="{1480D8C9-10B4-467E-98CD-49714E7149DF}" type="sibTrans" cxnId="{7A85498D-E9E2-4352-989D-304AA520E348}">
      <dgm:prSet/>
      <dgm:spPr/>
      <dgm:t>
        <a:bodyPr/>
        <a:lstStyle/>
        <a:p>
          <a:endParaRPr lang="en-US"/>
        </a:p>
      </dgm:t>
    </dgm:pt>
    <dgm:pt modelId="{0E18D6D5-AE42-4A57-9B48-5BBA1D08D002}">
      <dgm:prSet phldrT="[Text]" custT="1"/>
      <dgm:spPr/>
      <dgm:t>
        <a:bodyPr/>
        <a:lstStyle/>
        <a:p>
          <a:pPr>
            <a:spcAft>
              <a:spcPts val="600"/>
            </a:spcAft>
          </a:pPr>
          <a:r>
            <a:rPr lang="en-US" sz="1200" dirty="0" smtClean="0"/>
            <a:t>Drop in replacement for your existing Python. No code changes required</a:t>
          </a:r>
          <a:endParaRPr lang="en-US" sz="1200" dirty="0"/>
        </a:p>
      </dgm:t>
    </dgm:pt>
    <dgm:pt modelId="{425F992F-9750-4C40-8F6A-B37A93D880E0}" type="parTrans" cxnId="{89D853DF-077E-4137-87CC-3C2015739798}">
      <dgm:prSet/>
      <dgm:spPr/>
      <dgm:t>
        <a:bodyPr/>
        <a:lstStyle/>
        <a:p>
          <a:endParaRPr lang="en-US"/>
        </a:p>
      </dgm:t>
    </dgm:pt>
    <dgm:pt modelId="{B0E55762-A028-44B1-A536-A0130D68A6F1}" type="sibTrans" cxnId="{89D853DF-077E-4137-87CC-3C2015739798}">
      <dgm:prSet/>
      <dgm:spPr/>
      <dgm:t>
        <a:bodyPr/>
        <a:lstStyle/>
        <a:p>
          <a:endParaRPr lang="en-US"/>
        </a:p>
      </dgm:t>
    </dgm:pt>
    <dgm:pt modelId="{DA6BAD60-09AD-4F01-8952-EE9828E7457D}">
      <dgm:prSet phldrT="[Text]" custT="1"/>
      <dgm:spPr/>
      <dgm:t>
        <a:bodyPr/>
        <a:lstStyle/>
        <a:p>
          <a:pPr>
            <a:spcAft>
              <a:spcPts val="600"/>
            </a:spcAft>
          </a:pPr>
          <a:r>
            <a:rPr lang="en-US" sz="1200" dirty="0" smtClean="0"/>
            <a:t>Data analytics with pyDAAL, Enhanced thread scheduling with TBB, Jupyter* notebook interface, Numba, Cython</a:t>
          </a:r>
          <a:endParaRPr lang="en-US" sz="1200" dirty="0"/>
        </a:p>
      </dgm:t>
    </dgm:pt>
    <dgm:pt modelId="{2CB80806-A60E-49B0-9916-3181310BA323}" type="parTrans" cxnId="{602847E7-BBA1-4A2F-98C3-4B32EB1F342B}">
      <dgm:prSet/>
      <dgm:spPr/>
      <dgm:t>
        <a:bodyPr/>
        <a:lstStyle/>
        <a:p>
          <a:endParaRPr lang="en-US"/>
        </a:p>
      </dgm:t>
    </dgm:pt>
    <dgm:pt modelId="{7851434E-6176-4348-A997-AF07664BC55C}" type="sibTrans" cxnId="{602847E7-BBA1-4A2F-98C3-4B32EB1F342B}">
      <dgm:prSet/>
      <dgm:spPr/>
      <dgm:t>
        <a:bodyPr/>
        <a:lstStyle/>
        <a:p>
          <a:endParaRPr lang="en-US"/>
        </a:p>
      </dgm:t>
    </dgm:pt>
    <dgm:pt modelId="{B96B6B68-D5D9-46A3-A190-AD3E770F0308}">
      <dgm:prSet phldrT="[Text]" custT="1"/>
      <dgm:spPr/>
      <dgm:t>
        <a:bodyPr/>
        <a:lstStyle/>
        <a:p>
          <a:pPr>
            <a:spcAft>
              <a:spcPts val="600"/>
            </a:spcAft>
          </a:pPr>
          <a:r>
            <a:rPr lang="en-US" sz="1200" dirty="0" smtClean="0"/>
            <a:t>Scale easily with optimized mpi4py and Jupyter notebooks</a:t>
          </a:r>
          <a:endParaRPr lang="en-US" sz="1200" dirty="0"/>
        </a:p>
      </dgm:t>
    </dgm:pt>
    <dgm:pt modelId="{61941F8B-7D34-4D0B-965B-1FE4720AA025}" type="parTrans" cxnId="{DA6C73CE-207E-49EC-AF98-229AE68B8CE7}">
      <dgm:prSet/>
      <dgm:spPr/>
      <dgm:t>
        <a:bodyPr/>
        <a:lstStyle/>
        <a:p>
          <a:endParaRPr lang="en-US"/>
        </a:p>
      </dgm:t>
    </dgm:pt>
    <dgm:pt modelId="{F8E5DE8D-AC07-4CE4-B7D4-650C415055C7}" type="sibTrans" cxnId="{DA6C73CE-207E-49EC-AF98-229AE68B8CE7}">
      <dgm:prSet/>
      <dgm:spPr/>
      <dgm:t>
        <a:bodyPr/>
        <a:lstStyle/>
        <a:p>
          <a:endParaRPr lang="en-US"/>
        </a:p>
      </dgm:t>
    </dgm:pt>
    <dgm:pt modelId="{AF22604F-4FF6-46A8-B1F8-8766DDC3B819}" type="pres">
      <dgm:prSet presAssocID="{5073ABA3-2F8A-454D-ABEC-D9F415C57057}" presName="Name0" presStyleCnt="0">
        <dgm:presLayoutVars>
          <dgm:dir/>
          <dgm:animLvl val="lvl"/>
          <dgm:resizeHandles val="exact"/>
        </dgm:presLayoutVars>
      </dgm:prSet>
      <dgm:spPr/>
      <dgm:t>
        <a:bodyPr/>
        <a:lstStyle/>
        <a:p>
          <a:endParaRPr lang="en-US"/>
        </a:p>
      </dgm:t>
    </dgm:pt>
    <dgm:pt modelId="{8181EADA-9E70-4C74-88E8-BF6B9F23BE5E}" type="pres">
      <dgm:prSet presAssocID="{823BEA2B-DC2D-4D3F-8E57-49FD6CF2AFFA}" presName="linNode" presStyleCnt="0"/>
      <dgm:spPr/>
    </dgm:pt>
    <dgm:pt modelId="{12B1C169-1A31-4EDA-B2BF-DF9AEF6303ED}" type="pres">
      <dgm:prSet presAssocID="{823BEA2B-DC2D-4D3F-8E57-49FD6CF2AFFA}" presName="parentText" presStyleLbl="node1" presStyleIdx="0" presStyleCnt="3">
        <dgm:presLayoutVars>
          <dgm:chMax val="1"/>
          <dgm:bulletEnabled val="1"/>
        </dgm:presLayoutVars>
      </dgm:prSet>
      <dgm:spPr/>
      <dgm:t>
        <a:bodyPr/>
        <a:lstStyle/>
        <a:p>
          <a:endParaRPr lang="en-US"/>
        </a:p>
      </dgm:t>
    </dgm:pt>
    <dgm:pt modelId="{0876385C-6670-485F-A2D9-9D4BEA75150F}" type="pres">
      <dgm:prSet presAssocID="{823BEA2B-DC2D-4D3F-8E57-49FD6CF2AFFA}" presName="descendantText" presStyleLbl="alignAccFollowNode1" presStyleIdx="0" presStyleCnt="3">
        <dgm:presLayoutVars>
          <dgm:bulletEnabled val="1"/>
        </dgm:presLayoutVars>
      </dgm:prSet>
      <dgm:spPr/>
      <dgm:t>
        <a:bodyPr/>
        <a:lstStyle/>
        <a:p>
          <a:endParaRPr lang="en-US"/>
        </a:p>
      </dgm:t>
    </dgm:pt>
    <dgm:pt modelId="{4E992249-1C23-4FA3-88F1-4E76398CAFDC}" type="pres">
      <dgm:prSet presAssocID="{B8A3B8C4-BC4F-4212-A92A-E7C12A13BC93}" presName="sp" presStyleCnt="0"/>
      <dgm:spPr/>
    </dgm:pt>
    <dgm:pt modelId="{9AD381E9-CF97-4FE2-B827-64466F5A7F17}" type="pres">
      <dgm:prSet presAssocID="{9845BE7D-DE41-41D9-8A66-F5FAAB4CE1E3}" presName="linNode" presStyleCnt="0"/>
      <dgm:spPr/>
    </dgm:pt>
    <dgm:pt modelId="{7BCE833E-6A8A-419A-87C0-9DEE5BD1F30C}" type="pres">
      <dgm:prSet presAssocID="{9845BE7D-DE41-41D9-8A66-F5FAAB4CE1E3}" presName="parentText" presStyleLbl="node1" presStyleIdx="1" presStyleCnt="3">
        <dgm:presLayoutVars>
          <dgm:chMax val="1"/>
          <dgm:bulletEnabled val="1"/>
        </dgm:presLayoutVars>
      </dgm:prSet>
      <dgm:spPr/>
      <dgm:t>
        <a:bodyPr/>
        <a:lstStyle/>
        <a:p>
          <a:endParaRPr lang="en-US"/>
        </a:p>
      </dgm:t>
    </dgm:pt>
    <dgm:pt modelId="{13A14C54-2A55-4B54-9B7C-E73D7231858E}" type="pres">
      <dgm:prSet presAssocID="{9845BE7D-DE41-41D9-8A66-F5FAAB4CE1E3}" presName="descendantText" presStyleLbl="alignAccFollowNode1" presStyleIdx="1" presStyleCnt="3" custScaleY="134371">
        <dgm:presLayoutVars>
          <dgm:bulletEnabled val="1"/>
        </dgm:presLayoutVars>
      </dgm:prSet>
      <dgm:spPr/>
      <dgm:t>
        <a:bodyPr/>
        <a:lstStyle/>
        <a:p>
          <a:endParaRPr lang="en-US"/>
        </a:p>
      </dgm:t>
    </dgm:pt>
    <dgm:pt modelId="{CC98E736-FD16-4F9D-A37D-35DA20E65946}" type="pres">
      <dgm:prSet presAssocID="{1ECE6898-577B-408A-AE4C-87278696E432}" presName="sp" presStyleCnt="0"/>
      <dgm:spPr/>
    </dgm:pt>
    <dgm:pt modelId="{AA4EC64A-DA48-44A0-9489-CC970725C9F6}" type="pres">
      <dgm:prSet presAssocID="{F0FF36E8-9147-454B-9D17-904E6A678D20}" presName="linNode" presStyleCnt="0"/>
      <dgm:spPr/>
    </dgm:pt>
    <dgm:pt modelId="{68182EBC-84D5-4F68-AE15-670C1D04F249}" type="pres">
      <dgm:prSet presAssocID="{F0FF36E8-9147-454B-9D17-904E6A678D20}" presName="parentText" presStyleLbl="node1" presStyleIdx="2" presStyleCnt="3">
        <dgm:presLayoutVars>
          <dgm:chMax val="1"/>
          <dgm:bulletEnabled val="1"/>
        </dgm:presLayoutVars>
      </dgm:prSet>
      <dgm:spPr/>
      <dgm:t>
        <a:bodyPr/>
        <a:lstStyle/>
        <a:p>
          <a:endParaRPr lang="en-US"/>
        </a:p>
      </dgm:t>
    </dgm:pt>
    <dgm:pt modelId="{6BD36C02-CA89-4217-9A34-367A57F47533}" type="pres">
      <dgm:prSet presAssocID="{F0FF36E8-9147-454B-9D17-904E6A678D20}" presName="descendantText" presStyleLbl="alignAccFollowNode1" presStyleIdx="2" presStyleCnt="3">
        <dgm:presLayoutVars>
          <dgm:bulletEnabled val="1"/>
        </dgm:presLayoutVars>
      </dgm:prSet>
      <dgm:spPr/>
      <dgm:t>
        <a:bodyPr/>
        <a:lstStyle/>
        <a:p>
          <a:endParaRPr lang="en-US"/>
        </a:p>
      </dgm:t>
    </dgm:pt>
  </dgm:ptLst>
  <dgm:cxnLst>
    <dgm:cxn modelId="{E6C8F317-2795-468A-9F0F-D9FEDEC102EA}" type="presOf" srcId="{DA6BAD60-09AD-4F01-8952-EE9828E7457D}" destId="{13A14C54-2A55-4B54-9B7C-E73D7231858E}" srcOrd="0" destOrd="1" presId="urn:microsoft.com/office/officeart/2005/8/layout/vList5"/>
    <dgm:cxn modelId="{397FCAB8-D83D-469E-B436-92DFB05584DD}" type="presOf" srcId="{BF2B0040-3D26-4E1D-BE3F-B4D3A1E2AAB7}" destId="{13A14C54-2A55-4B54-9B7C-E73D7231858E}" srcOrd="0" destOrd="0" presId="urn:microsoft.com/office/officeart/2005/8/layout/vList5"/>
    <dgm:cxn modelId="{5B9957AC-E19A-41C3-8F99-60FD2ED8DF80}" srcId="{F0FF36E8-9147-454B-9D17-904E6A678D20}" destId="{C6D156F3-17B6-4F43-9A34-C53CA6A183FB}" srcOrd="0" destOrd="0" parTransId="{934EE96D-6938-4CB1-B97E-F4E887E01CEC}" sibTransId="{B157EC85-075D-4B8E-902B-E776C8248973}"/>
    <dgm:cxn modelId="{2EAEE15B-C50B-4773-82E7-26BDE217C50B}" srcId="{5073ABA3-2F8A-454D-ABEC-D9F415C57057}" destId="{9845BE7D-DE41-41D9-8A66-F5FAAB4CE1E3}" srcOrd="1" destOrd="0" parTransId="{004C7111-C4FA-4F83-B71D-42191FF4B211}" sibTransId="{1ECE6898-577B-408A-AE4C-87278696E432}"/>
    <dgm:cxn modelId="{B27521AF-D19C-4B8D-8C46-953720569C29}" type="presOf" srcId="{F0FF36E8-9147-454B-9D17-904E6A678D20}" destId="{68182EBC-84D5-4F68-AE15-670C1D04F249}" srcOrd="0" destOrd="0" presId="urn:microsoft.com/office/officeart/2005/8/layout/vList5"/>
    <dgm:cxn modelId="{C4FD71F5-F770-49F9-AD15-D6CCBD923616}" srcId="{5073ABA3-2F8A-454D-ABEC-D9F415C57057}" destId="{F0FF36E8-9147-454B-9D17-904E6A678D20}" srcOrd="2" destOrd="0" parTransId="{0A39CA70-340D-4CCA-8AAB-95DC9B002808}" sibTransId="{3F86CDD6-57E8-4818-A35F-6C8BE85664DF}"/>
    <dgm:cxn modelId="{229DC5BD-B905-4E31-BECD-9DA6F3586BB9}" srcId="{9845BE7D-DE41-41D9-8A66-F5FAAB4CE1E3}" destId="{BF2B0040-3D26-4E1D-BE3F-B4D3A1E2AAB7}" srcOrd="0" destOrd="0" parTransId="{EA7A1F8A-9BBB-41CB-932A-775C4801BD30}" sibTransId="{FBE5C427-B089-48BA-ADC4-C1C6E4CBA986}"/>
    <dgm:cxn modelId="{7A85498D-E9E2-4352-989D-304AA520E348}" srcId="{F0FF36E8-9147-454B-9D17-904E6A678D20}" destId="{9A334467-2472-48AA-9186-75EE88B2DA31}" srcOrd="1" destOrd="0" parTransId="{04BED645-BF5C-48A1-AFE0-D38B5BDA1833}" sibTransId="{1480D8C9-10B4-467E-98CD-49714E7149DF}"/>
    <dgm:cxn modelId="{08988B91-12D8-4089-910E-3558AB725E1C}" type="presOf" srcId="{823BEA2B-DC2D-4D3F-8E57-49FD6CF2AFFA}" destId="{12B1C169-1A31-4EDA-B2BF-DF9AEF6303ED}" srcOrd="0" destOrd="0" presId="urn:microsoft.com/office/officeart/2005/8/layout/vList5"/>
    <dgm:cxn modelId="{48C977FA-A8D6-4E89-84F5-82E3D1AD3858}" type="presOf" srcId="{5073ABA3-2F8A-454D-ABEC-D9F415C57057}" destId="{AF22604F-4FF6-46A8-B1F8-8766DDC3B819}" srcOrd="0" destOrd="0" presId="urn:microsoft.com/office/officeart/2005/8/layout/vList5"/>
    <dgm:cxn modelId="{C9E4A034-E37E-492B-96C3-F6623DA32656}" type="presOf" srcId="{9A334467-2472-48AA-9186-75EE88B2DA31}" destId="{6BD36C02-CA89-4217-9A34-367A57F47533}" srcOrd="0" destOrd="1" presId="urn:microsoft.com/office/officeart/2005/8/layout/vList5"/>
    <dgm:cxn modelId="{CADDE3E2-A4FB-401A-81C2-AA4FB08BA83A}" type="presOf" srcId="{9845BE7D-DE41-41D9-8A66-F5FAAB4CE1E3}" destId="{7BCE833E-6A8A-419A-87C0-9DEE5BD1F30C}" srcOrd="0" destOrd="0" presId="urn:microsoft.com/office/officeart/2005/8/layout/vList5"/>
    <dgm:cxn modelId="{138C4C75-164C-4F6F-A20C-52B5AD486BC0}" type="presOf" srcId="{C6D156F3-17B6-4F43-9A34-C53CA6A183FB}" destId="{6BD36C02-CA89-4217-9A34-367A57F47533}" srcOrd="0" destOrd="0" presId="urn:microsoft.com/office/officeart/2005/8/layout/vList5"/>
    <dgm:cxn modelId="{DE9CA3AE-7289-40D8-ACAD-52F1B75682FB}" type="presOf" srcId="{B96B6B68-D5D9-46A3-A190-AD3E770F0308}" destId="{13A14C54-2A55-4B54-9B7C-E73D7231858E}" srcOrd="0" destOrd="2" presId="urn:microsoft.com/office/officeart/2005/8/layout/vList5"/>
    <dgm:cxn modelId="{A16C9B2A-C980-4F46-B468-C3C84301FBF3}" type="presOf" srcId="{0E18D6D5-AE42-4A57-9B48-5BBA1D08D002}" destId="{0876385C-6670-485F-A2D9-9D4BEA75150F}" srcOrd="0" destOrd="1" presId="urn:microsoft.com/office/officeart/2005/8/layout/vList5"/>
    <dgm:cxn modelId="{4215BAA5-EBFF-4EBB-BAE2-B5D1160560CA}" srcId="{5073ABA3-2F8A-454D-ABEC-D9F415C57057}" destId="{823BEA2B-DC2D-4D3F-8E57-49FD6CF2AFFA}" srcOrd="0" destOrd="0" parTransId="{8FDF8743-BA95-42FA-8794-C1436FA3F772}" sibTransId="{B8A3B8C4-BC4F-4212-A92A-E7C12A13BC93}"/>
    <dgm:cxn modelId="{0C929718-06C2-4F5E-AD26-E5EA3FE960A5}" srcId="{823BEA2B-DC2D-4D3F-8E57-49FD6CF2AFFA}" destId="{9C190E41-70FB-4E58-A922-F7ED9E63D681}" srcOrd="0" destOrd="0" parTransId="{F1E67EF6-5F4C-4700-BD36-3F8A2C57B807}" sibTransId="{73121327-40D8-43F1-8447-3F1598877FD2}"/>
    <dgm:cxn modelId="{89D853DF-077E-4137-87CC-3C2015739798}" srcId="{823BEA2B-DC2D-4D3F-8E57-49FD6CF2AFFA}" destId="{0E18D6D5-AE42-4A57-9B48-5BBA1D08D002}" srcOrd="1" destOrd="0" parTransId="{425F992F-9750-4C40-8F6A-B37A93D880E0}" sibTransId="{B0E55762-A028-44B1-A536-A0130D68A6F1}"/>
    <dgm:cxn modelId="{602847E7-BBA1-4A2F-98C3-4B32EB1F342B}" srcId="{9845BE7D-DE41-41D9-8A66-F5FAAB4CE1E3}" destId="{DA6BAD60-09AD-4F01-8952-EE9828E7457D}" srcOrd="1" destOrd="0" parTransId="{2CB80806-A60E-49B0-9916-3181310BA323}" sibTransId="{7851434E-6176-4348-A997-AF07664BC55C}"/>
    <dgm:cxn modelId="{DA6C73CE-207E-49EC-AF98-229AE68B8CE7}" srcId="{9845BE7D-DE41-41D9-8A66-F5FAAB4CE1E3}" destId="{B96B6B68-D5D9-46A3-A190-AD3E770F0308}" srcOrd="2" destOrd="0" parTransId="{61941F8B-7D34-4D0B-965B-1FE4720AA025}" sibTransId="{F8E5DE8D-AC07-4CE4-B7D4-650C415055C7}"/>
    <dgm:cxn modelId="{205E55B1-4AF2-4119-BAF4-2D5DAA9F567D}" type="presOf" srcId="{9C190E41-70FB-4E58-A922-F7ED9E63D681}" destId="{0876385C-6670-485F-A2D9-9D4BEA75150F}" srcOrd="0" destOrd="0" presId="urn:microsoft.com/office/officeart/2005/8/layout/vList5"/>
    <dgm:cxn modelId="{A028FDBA-497A-4F28-827E-EC94D5C772F1}" type="presParOf" srcId="{AF22604F-4FF6-46A8-B1F8-8766DDC3B819}" destId="{8181EADA-9E70-4C74-88E8-BF6B9F23BE5E}" srcOrd="0" destOrd="0" presId="urn:microsoft.com/office/officeart/2005/8/layout/vList5"/>
    <dgm:cxn modelId="{8285AE5F-824D-4E97-A79E-5B3C49CE9AD3}" type="presParOf" srcId="{8181EADA-9E70-4C74-88E8-BF6B9F23BE5E}" destId="{12B1C169-1A31-4EDA-B2BF-DF9AEF6303ED}" srcOrd="0" destOrd="0" presId="urn:microsoft.com/office/officeart/2005/8/layout/vList5"/>
    <dgm:cxn modelId="{4D00E39F-8B3D-4239-A687-6D26386A9324}" type="presParOf" srcId="{8181EADA-9E70-4C74-88E8-BF6B9F23BE5E}" destId="{0876385C-6670-485F-A2D9-9D4BEA75150F}" srcOrd="1" destOrd="0" presId="urn:microsoft.com/office/officeart/2005/8/layout/vList5"/>
    <dgm:cxn modelId="{95D27BC5-8B35-4170-B222-194955AFF137}" type="presParOf" srcId="{AF22604F-4FF6-46A8-B1F8-8766DDC3B819}" destId="{4E992249-1C23-4FA3-88F1-4E76398CAFDC}" srcOrd="1" destOrd="0" presId="urn:microsoft.com/office/officeart/2005/8/layout/vList5"/>
    <dgm:cxn modelId="{AAC7E29E-6153-41E0-8FCF-D509D25D4CB4}" type="presParOf" srcId="{AF22604F-4FF6-46A8-B1F8-8766DDC3B819}" destId="{9AD381E9-CF97-4FE2-B827-64466F5A7F17}" srcOrd="2" destOrd="0" presId="urn:microsoft.com/office/officeart/2005/8/layout/vList5"/>
    <dgm:cxn modelId="{A1035DD6-E6F0-4325-8621-CA5A972F3E70}" type="presParOf" srcId="{9AD381E9-CF97-4FE2-B827-64466F5A7F17}" destId="{7BCE833E-6A8A-419A-87C0-9DEE5BD1F30C}" srcOrd="0" destOrd="0" presId="urn:microsoft.com/office/officeart/2005/8/layout/vList5"/>
    <dgm:cxn modelId="{FE265F65-45AD-4916-B5AB-63D57E9E4864}" type="presParOf" srcId="{9AD381E9-CF97-4FE2-B827-64466F5A7F17}" destId="{13A14C54-2A55-4B54-9B7C-E73D7231858E}" srcOrd="1" destOrd="0" presId="urn:microsoft.com/office/officeart/2005/8/layout/vList5"/>
    <dgm:cxn modelId="{8AA86144-55AD-4D6A-A44F-804A2FBC864B}" type="presParOf" srcId="{AF22604F-4FF6-46A8-B1F8-8766DDC3B819}" destId="{CC98E736-FD16-4F9D-A37D-35DA20E65946}" srcOrd="3" destOrd="0" presId="urn:microsoft.com/office/officeart/2005/8/layout/vList5"/>
    <dgm:cxn modelId="{5AEA9996-CEB3-439F-9F1F-DCE8AF698B5D}" type="presParOf" srcId="{AF22604F-4FF6-46A8-B1F8-8766DDC3B819}" destId="{AA4EC64A-DA48-44A0-9489-CC970725C9F6}" srcOrd="4" destOrd="0" presId="urn:microsoft.com/office/officeart/2005/8/layout/vList5"/>
    <dgm:cxn modelId="{9D531DFA-A12C-44F3-8E69-C0BCD2E8C1FC}" type="presParOf" srcId="{AA4EC64A-DA48-44A0-9489-CC970725C9F6}" destId="{68182EBC-84D5-4F68-AE15-670C1D04F249}" srcOrd="0" destOrd="0" presId="urn:microsoft.com/office/officeart/2005/8/layout/vList5"/>
    <dgm:cxn modelId="{538ADE61-4238-4F0A-AB5E-507385D3B0C9}" type="presParOf" srcId="{AA4EC64A-DA48-44A0-9489-CC970725C9F6}" destId="{6BD36C02-CA89-4217-9A34-367A57F47533}"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6957E24-E31F-426E-AB80-908252B1569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43C4D0CC-9712-49A9-9E2A-53478944ECAB}">
      <dgm:prSet phldrT="[Text]" custT="1">
        <dgm:style>
          <a:lnRef idx="2">
            <a:schemeClr val="accent1"/>
          </a:lnRef>
          <a:fillRef idx="1">
            <a:schemeClr val="lt1"/>
          </a:fillRef>
          <a:effectRef idx="0">
            <a:schemeClr val="accent1"/>
          </a:effectRef>
          <a:fontRef idx="minor">
            <a:schemeClr val="dk1"/>
          </a:fontRef>
        </dgm:style>
      </dgm:prSet>
      <dgm:spPr/>
      <dgm:t>
        <a:bodyPr/>
        <a:lstStyle/>
        <a:p>
          <a:r>
            <a:rPr lang="en-US" sz="1400" b="1" dirty="0" smtClean="0">
              <a:solidFill>
                <a:schemeClr val="tx2"/>
              </a:solidFill>
            </a:rPr>
            <a:t>Linear Algebra</a:t>
          </a:r>
          <a:endParaRPr lang="en-US" sz="1400" b="1" dirty="0">
            <a:solidFill>
              <a:schemeClr val="tx2"/>
            </a:solidFill>
          </a:endParaRPr>
        </a:p>
      </dgm:t>
    </dgm:pt>
    <dgm:pt modelId="{7E0D8861-4DC4-4D46-9FE4-4CD17C333B18}" type="parTrans" cxnId="{9DD8F889-1E05-4274-A9CF-1AF618C10D91}">
      <dgm:prSet/>
      <dgm:spPr/>
      <dgm:t>
        <a:bodyPr/>
        <a:lstStyle/>
        <a:p>
          <a:endParaRPr lang="en-US"/>
        </a:p>
      </dgm:t>
    </dgm:pt>
    <dgm:pt modelId="{BC96F268-46F7-48B1-801E-AF5685ED8E49}" type="sibTrans" cxnId="{9DD8F889-1E05-4274-A9CF-1AF618C10D91}">
      <dgm:prSet/>
      <dgm:spPr/>
      <dgm:t>
        <a:bodyPr/>
        <a:lstStyle/>
        <a:p>
          <a:endParaRPr lang="en-US"/>
        </a:p>
      </dgm:t>
    </dgm:pt>
    <dgm:pt modelId="{2C575BA0-BC86-4E36-8D2E-08B51B9F6730}">
      <dgm:prSet phldrT="[Text]" custT="1"/>
      <dgm:spPr>
        <a:solidFill>
          <a:schemeClr val="accent1">
            <a:alpha val="90000"/>
          </a:schemeClr>
        </a:solidFill>
        <a:ln>
          <a:solidFill>
            <a:schemeClr val="accent1">
              <a:alpha val="90000"/>
            </a:schemeClr>
          </a:solidFill>
        </a:ln>
      </dgm:spPr>
      <dgm:t>
        <a:bodyPr/>
        <a:lstStyle/>
        <a:p>
          <a:pPr rtl="0"/>
          <a:r>
            <a:rPr lang="en-US" sz="1200" b="1" dirty="0" smtClean="0">
              <a:solidFill>
                <a:srgbClr val="FFFF00"/>
              </a:solidFill>
              <a:latin typeface="+mn-lt"/>
            </a:rPr>
            <a:t>BLAS</a:t>
          </a:r>
          <a:endParaRPr lang="en-US" sz="1200" b="1" dirty="0"/>
        </a:p>
      </dgm:t>
    </dgm:pt>
    <dgm:pt modelId="{538E242D-8F94-4E8A-9D0C-34932576A149}" type="parTrans" cxnId="{7B72D243-27F8-438E-8870-FC96D9885CC5}">
      <dgm:prSet/>
      <dgm:spPr/>
      <dgm:t>
        <a:bodyPr/>
        <a:lstStyle/>
        <a:p>
          <a:endParaRPr lang="en-US"/>
        </a:p>
      </dgm:t>
    </dgm:pt>
    <dgm:pt modelId="{0F9AFE0F-CC5D-4FDA-9AE2-C0E8D127A364}" type="sibTrans" cxnId="{7B72D243-27F8-438E-8870-FC96D9885CC5}">
      <dgm:prSet/>
      <dgm:spPr/>
      <dgm:t>
        <a:bodyPr/>
        <a:lstStyle/>
        <a:p>
          <a:endParaRPr lang="en-US"/>
        </a:p>
      </dgm:t>
    </dgm:pt>
    <dgm:pt modelId="{1B70D4B0-33F0-462B-A9BD-3E4B92500C33}">
      <dgm:prSet phldrT="[Text]" custT="1">
        <dgm:style>
          <a:lnRef idx="2">
            <a:schemeClr val="accent1"/>
          </a:lnRef>
          <a:fillRef idx="1">
            <a:schemeClr val="lt1"/>
          </a:fillRef>
          <a:effectRef idx="0">
            <a:schemeClr val="accent1"/>
          </a:effectRef>
          <a:fontRef idx="minor">
            <a:schemeClr val="dk1"/>
          </a:fontRef>
        </dgm:style>
      </dgm:prSet>
      <dgm:spPr/>
      <dgm:t>
        <a:bodyPr/>
        <a:lstStyle/>
        <a:p>
          <a:r>
            <a:rPr lang="en-US" sz="1400" b="1" dirty="0" smtClean="0">
              <a:solidFill>
                <a:schemeClr val="tx2"/>
              </a:solidFill>
            </a:rPr>
            <a:t>Fast Fourier Transforms</a:t>
          </a:r>
          <a:endParaRPr lang="en-US" sz="1400" b="1" dirty="0">
            <a:solidFill>
              <a:schemeClr val="tx2"/>
            </a:solidFill>
          </a:endParaRPr>
        </a:p>
      </dgm:t>
    </dgm:pt>
    <dgm:pt modelId="{9BA4C560-0930-44E9-863E-EAB6E900F6AD}" type="parTrans" cxnId="{C9C390A7-7052-40CC-8C09-044EC6514FBF}">
      <dgm:prSet/>
      <dgm:spPr/>
      <dgm:t>
        <a:bodyPr/>
        <a:lstStyle/>
        <a:p>
          <a:endParaRPr lang="en-US"/>
        </a:p>
      </dgm:t>
    </dgm:pt>
    <dgm:pt modelId="{E3BFEA0B-082B-4945-A4A7-8453F544CD0C}" type="sibTrans" cxnId="{C9C390A7-7052-40CC-8C09-044EC6514FBF}">
      <dgm:prSet/>
      <dgm:spPr/>
      <dgm:t>
        <a:bodyPr/>
        <a:lstStyle/>
        <a:p>
          <a:endParaRPr lang="en-US"/>
        </a:p>
      </dgm:t>
    </dgm:pt>
    <dgm:pt modelId="{7335610C-3564-4E96-9A43-51F94BE33753}">
      <dgm:prSet phldrT="[Text]" custT="1"/>
      <dgm:spPr>
        <a:solidFill>
          <a:schemeClr val="accent1">
            <a:alpha val="90000"/>
          </a:schemeClr>
        </a:solidFill>
        <a:ln>
          <a:solidFill>
            <a:schemeClr val="accent1">
              <a:alpha val="90000"/>
            </a:schemeClr>
          </a:solidFill>
        </a:ln>
      </dgm:spPr>
      <dgm:t>
        <a:bodyPr/>
        <a:lstStyle/>
        <a:p>
          <a:pPr rtl="0"/>
          <a:r>
            <a:rPr lang="en-US" sz="1200" b="1" dirty="0" smtClean="0">
              <a:solidFill>
                <a:srgbClr val="FFFF00"/>
              </a:solidFill>
              <a:latin typeface="+mn-lt"/>
            </a:rPr>
            <a:t>Multidimensional</a:t>
          </a:r>
          <a:endParaRPr lang="en-US" sz="1200" b="1" dirty="0"/>
        </a:p>
      </dgm:t>
    </dgm:pt>
    <dgm:pt modelId="{7CAE8C31-F662-472E-B358-09D81C3DC83D}" type="parTrans" cxnId="{C6431944-D075-4246-AED4-C2C315726957}">
      <dgm:prSet/>
      <dgm:spPr/>
      <dgm:t>
        <a:bodyPr/>
        <a:lstStyle/>
        <a:p>
          <a:endParaRPr lang="en-US"/>
        </a:p>
      </dgm:t>
    </dgm:pt>
    <dgm:pt modelId="{1B58A859-AAED-4F99-ABF4-FD7FCDDCE80A}" type="sibTrans" cxnId="{C6431944-D075-4246-AED4-C2C315726957}">
      <dgm:prSet/>
      <dgm:spPr/>
      <dgm:t>
        <a:bodyPr/>
        <a:lstStyle/>
        <a:p>
          <a:endParaRPr lang="en-US"/>
        </a:p>
      </dgm:t>
    </dgm:pt>
    <dgm:pt modelId="{E746169F-CCEA-4E30-9F2D-2743CDD48E23}">
      <dgm:prSet phldrT="[Text]" custT="1">
        <dgm:style>
          <a:lnRef idx="2">
            <a:schemeClr val="accent1"/>
          </a:lnRef>
          <a:fillRef idx="1">
            <a:schemeClr val="lt1"/>
          </a:fillRef>
          <a:effectRef idx="0">
            <a:schemeClr val="accent1"/>
          </a:effectRef>
          <a:fontRef idx="minor">
            <a:schemeClr val="dk1"/>
          </a:fontRef>
        </dgm:style>
      </dgm:prSet>
      <dgm:spPr/>
      <dgm:t>
        <a:bodyPr/>
        <a:lstStyle/>
        <a:p>
          <a:r>
            <a:rPr lang="en-US" sz="1400" b="1" dirty="0" smtClean="0">
              <a:solidFill>
                <a:schemeClr val="tx2"/>
              </a:solidFill>
            </a:rPr>
            <a:t>Vector Math</a:t>
          </a:r>
          <a:endParaRPr lang="en-US" sz="1400" b="1" dirty="0">
            <a:solidFill>
              <a:schemeClr val="tx2"/>
            </a:solidFill>
          </a:endParaRPr>
        </a:p>
      </dgm:t>
    </dgm:pt>
    <dgm:pt modelId="{0AF58A75-BD46-4C6B-87B7-5E4AC2940394}" type="parTrans" cxnId="{3023E91B-97ED-4775-9D35-5038100066BC}">
      <dgm:prSet/>
      <dgm:spPr/>
      <dgm:t>
        <a:bodyPr/>
        <a:lstStyle/>
        <a:p>
          <a:endParaRPr lang="en-US"/>
        </a:p>
      </dgm:t>
    </dgm:pt>
    <dgm:pt modelId="{D9DF6960-C8C8-4B5D-85E7-5D7A3C663C81}" type="sibTrans" cxnId="{3023E91B-97ED-4775-9D35-5038100066BC}">
      <dgm:prSet/>
      <dgm:spPr/>
      <dgm:t>
        <a:bodyPr/>
        <a:lstStyle/>
        <a:p>
          <a:endParaRPr lang="en-US"/>
        </a:p>
      </dgm:t>
    </dgm:pt>
    <dgm:pt modelId="{CE45F22A-302B-4641-B7A3-2DBB8CC6296F}">
      <dgm:prSet phldrT="[Text]" custT="1"/>
      <dgm:spPr>
        <a:solidFill>
          <a:schemeClr val="accent1">
            <a:alpha val="90000"/>
          </a:schemeClr>
        </a:solidFill>
        <a:ln>
          <a:solidFill>
            <a:schemeClr val="accent1">
              <a:alpha val="90000"/>
            </a:schemeClr>
          </a:solidFill>
        </a:ln>
      </dgm:spPr>
      <dgm:t>
        <a:bodyPr/>
        <a:lstStyle/>
        <a:p>
          <a:pPr rtl="0"/>
          <a:r>
            <a:rPr lang="en-US" sz="1200" b="1" dirty="0" smtClean="0">
              <a:solidFill>
                <a:srgbClr val="FFFF00"/>
              </a:solidFill>
              <a:latin typeface="+mn-lt"/>
            </a:rPr>
            <a:t>Trigonometric</a:t>
          </a:r>
          <a:endParaRPr lang="en-US" sz="1200" b="1" dirty="0"/>
        </a:p>
      </dgm:t>
    </dgm:pt>
    <dgm:pt modelId="{ABDEA2F7-1BBD-49BD-AAEE-9C52842513CB}" type="parTrans" cxnId="{FE87AC19-3DC1-40E6-BDB7-4E2241321AD8}">
      <dgm:prSet/>
      <dgm:spPr/>
      <dgm:t>
        <a:bodyPr/>
        <a:lstStyle/>
        <a:p>
          <a:endParaRPr lang="en-US"/>
        </a:p>
      </dgm:t>
    </dgm:pt>
    <dgm:pt modelId="{01905F19-2161-4C44-801D-11796F351A94}" type="sibTrans" cxnId="{FE87AC19-3DC1-40E6-BDB7-4E2241321AD8}">
      <dgm:prSet/>
      <dgm:spPr/>
      <dgm:t>
        <a:bodyPr/>
        <a:lstStyle/>
        <a:p>
          <a:endParaRPr lang="en-US"/>
        </a:p>
      </dgm:t>
    </dgm:pt>
    <dgm:pt modelId="{C5377465-75BD-4AFA-AD30-09371D25D7D2}">
      <dgm:prSet custT="1"/>
      <dgm:spPr>
        <a:solidFill>
          <a:schemeClr val="accent1">
            <a:alpha val="90000"/>
          </a:schemeClr>
        </a:solidFill>
        <a:ln>
          <a:solidFill>
            <a:schemeClr val="accent1">
              <a:alpha val="90000"/>
            </a:schemeClr>
          </a:solidFill>
        </a:ln>
      </dgm:spPr>
      <dgm:t>
        <a:bodyPr/>
        <a:lstStyle/>
        <a:p>
          <a:pPr rtl="0"/>
          <a:r>
            <a:rPr lang="en-US" sz="1200" b="1" dirty="0" smtClean="0">
              <a:solidFill>
                <a:srgbClr val="FFFF00"/>
              </a:solidFill>
              <a:latin typeface="+mn-lt"/>
            </a:rPr>
            <a:t>LAPACK</a:t>
          </a:r>
          <a:endParaRPr lang="en-US" sz="1200" b="1" dirty="0">
            <a:solidFill>
              <a:srgbClr val="FFFF00"/>
            </a:solidFill>
            <a:latin typeface="+mn-lt"/>
          </a:endParaRPr>
        </a:p>
      </dgm:t>
    </dgm:pt>
    <dgm:pt modelId="{2BA0D9AF-CB34-4409-A545-9C0D03274C3C}" type="parTrans" cxnId="{B7748D03-30F3-45D8-83C9-82FA772C1065}">
      <dgm:prSet/>
      <dgm:spPr/>
      <dgm:t>
        <a:bodyPr/>
        <a:lstStyle/>
        <a:p>
          <a:endParaRPr lang="en-US"/>
        </a:p>
      </dgm:t>
    </dgm:pt>
    <dgm:pt modelId="{028E612B-CFDB-40D1-A222-3FF1B040AE51}" type="sibTrans" cxnId="{B7748D03-30F3-45D8-83C9-82FA772C1065}">
      <dgm:prSet/>
      <dgm:spPr/>
      <dgm:t>
        <a:bodyPr/>
        <a:lstStyle/>
        <a:p>
          <a:endParaRPr lang="en-US"/>
        </a:p>
      </dgm:t>
    </dgm:pt>
    <dgm:pt modelId="{D602BC5C-AAA6-45DB-BC1A-CC365E4F2D47}">
      <dgm:prSet custT="1"/>
      <dgm:spPr>
        <a:solidFill>
          <a:schemeClr val="accent1">
            <a:alpha val="90000"/>
          </a:schemeClr>
        </a:solidFill>
        <a:ln>
          <a:solidFill>
            <a:schemeClr val="accent1">
              <a:alpha val="90000"/>
            </a:schemeClr>
          </a:solidFill>
        </a:ln>
      </dgm:spPr>
      <dgm:t>
        <a:bodyPr/>
        <a:lstStyle/>
        <a:p>
          <a:pPr rtl="0"/>
          <a:r>
            <a:rPr lang="en-US" sz="1200" dirty="0" err="1" smtClean="0">
              <a:solidFill>
                <a:schemeClr val="bg1"/>
              </a:solidFill>
              <a:latin typeface="+mn-lt"/>
            </a:rPr>
            <a:t>ScaLAPACK</a:t>
          </a:r>
          <a:endParaRPr lang="en-US" sz="1200" dirty="0">
            <a:solidFill>
              <a:schemeClr val="bg1"/>
            </a:solidFill>
            <a:latin typeface="+mn-lt"/>
          </a:endParaRPr>
        </a:p>
      </dgm:t>
    </dgm:pt>
    <dgm:pt modelId="{6538E34D-8FD6-42E0-BB74-3CF00E2D96D9}" type="parTrans" cxnId="{C57CEEF1-327A-4B51-A73A-47851CF5CE6C}">
      <dgm:prSet/>
      <dgm:spPr/>
      <dgm:t>
        <a:bodyPr/>
        <a:lstStyle/>
        <a:p>
          <a:endParaRPr lang="en-US"/>
        </a:p>
      </dgm:t>
    </dgm:pt>
    <dgm:pt modelId="{A66F6220-168D-4705-B3B2-6C62EB27F69B}" type="sibTrans" cxnId="{C57CEEF1-327A-4B51-A73A-47851CF5CE6C}">
      <dgm:prSet/>
      <dgm:spPr/>
      <dgm:t>
        <a:bodyPr/>
        <a:lstStyle/>
        <a:p>
          <a:endParaRPr lang="en-US"/>
        </a:p>
      </dgm:t>
    </dgm:pt>
    <dgm:pt modelId="{B9D3ED90-C03C-4D53-924A-8DDD7FDF13AB}">
      <dgm:prSet custT="1"/>
      <dgm:spPr>
        <a:solidFill>
          <a:schemeClr val="accent1">
            <a:alpha val="90000"/>
          </a:schemeClr>
        </a:solidFill>
        <a:ln>
          <a:solidFill>
            <a:schemeClr val="accent1">
              <a:alpha val="90000"/>
            </a:schemeClr>
          </a:solidFill>
        </a:ln>
      </dgm:spPr>
      <dgm:t>
        <a:bodyPr/>
        <a:lstStyle/>
        <a:p>
          <a:pPr rtl="0"/>
          <a:r>
            <a:rPr lang="en-US" sz="1200" dirty="0" smtClean="0">
              <a:solidFill>
                <a:schemeClr val="bg1"/>
              </a:solidFill>
              <a:latin typeface="+mn-lt"/>
            </a:rPr>
            <a:t>Sparse BLAS</a:t>
          </a:r>
          <a:endParaRPr lang="en-US" sz="1200" dirty="0">
            <a:solidFill>
              <a:schemeClr val="bg1"/>
            </a:solidFill>
            <a:latin typeface="+mn-lt"/>
          </a:endParaRPr>
        </a:p>
      </dgm:t>
    </dgm:pt>
    <dgm:pt modelId="{943AB21D-BA74-4E6E-9A33-CEEBBC60AC90}" type="parTrans" cxnId="{8AC32479-25C2-46F2-8C42-4E590386E171}">
      <dgm:prSet/>
      <dgm:spPr/>
      <dgm:t>
        <a:bodyPr/>
        <a:lstStyle/>
        <a:p>
          <a:endParaRPr lang="en-US"/>
        </a:p>
      </dgm:t>
    </dgm:pt>
    <dgm:pt modelId="{0E943212-78BA-414E-BA89-5D49D9848038}" type="sibTrans" cxnId="{8AC32479-25C2-46F2-8C42-4E590386E171}">
      <dgm:prSet/>
      <dgm:spPr/>
      <dgm:t>
        <a:bodyPr/>
        <a:lstStyle/>
        <a:p>
          <a:endParaRPr lang="en-US"/>
        </a:p>
      </dgm:t>
    </dgm:pt>
    <dgm:pt modelId="{6E3994DD-1B3E-4E5F-9FF3-48FAAF095AFC}">
      <dgm:prSet custT="1"/>
      <dgm:spPr>
        <a:solidFill>
          <a:schemeClr val="accent1">
            <a:alpha val="90000"/>
          </a:schemeClr>
        </a:solidFill>
        <a:ln>
          <a:solidFill>
            <a:schemeClr val="accent1">
              <a:alpha val="90000"/>
            </a:schemeClr>
          </a:solidFill>
        </a:ln>
      </dgm:spPr>
      <dgm:t>
        <a:bodyPr/>
        <a:lstStyle/>
        <a:p>
          <a:pPr rtl="0"/>
          <a:r>
            <a:rPr lang="en-US" sz="1200" dirty="0" smtClean="0">
              <a:solidFill>
                <a:schemeClr val="bg1"/>
              </a:solidFill>
              <a:latin typeface="+mn-lt"/>
            </a:rPr>
            <a:t>Sparse Solvers</a:t>
          </a:r>
          <a:endParaRPr lang="en-US" sz="1200" dirty="0">
            <a:solidFill>
              <a:schemeClr val="bg1"/>
            </a:solidFill>
            <a:latin typeface="+mn-lt"/>
          </a:endParaRPr>
        </a:p>
      </dgm:t>
    </dgm:pt>
    <dgm:pt modelId="{0AD7BCB9-BCC8-408A-AD0C-74210D94E7AE}" type="parTrans" cxnId="{E1BF8BA0-B1BA-44C0-8A92-66F0E8BBF31C}">
      <dgm:prSet/>
      <dgm:spPr/>
      <dgm:t>
        <a:bodyPr/>
        <a:lstStyle/>
        <a:p>
          <a:endParaRPr lang="en-US"/>
        </a:p>
      </dgm:t>
    </dgm:pt>
    <dgm:pt modelId="{2BF0A9FB-3BC7-4FDA-8151-89AF4816ED16}" type="sibTrans" cxnId="{E1BF8BA0-B1BA-44C0-8A92-66F0E8BBF31C}">
      <dgm:prSet/>
      <dgm:spPr/>
      <dgm:t>
        <a:bodyPr/>
        <a:lstStyle/>
        <a:p>
          <a:endParaRPr lang="en-US"/>
        </a:p>
      </dgm:t>
    </dgm:pt>
    <dgm:pt modelId="{B6D0CCD2-A18B-4744-A4DE-DD6BB379379B}">
      <dgm:prSet custT="1"/>
      <dgm:spPr>
        <a:solidFill>
          <a:schemeClr val="accent1">
            <a:alpha val="90000"/>
          </a:schemeClr>
        </a:solidFill>
        <a:ln>
          <a:solidFill>
            <a:schemeClr val="accent1">
              <a:alpha val="90000"/>
            </a:schemeClr>
          </a:solidFill>
        </a:ln>
      </dgm:spPr>
      <dgm:t>
        <a:bodyPr/>
        <a:lstStyle/>
        <a:p>
          <a:pPr rtl="0"/>
          <a:r>
            <a:rPr lang="en-US" sz="1200" dirty="0" smtClean="0">
              <a:solidFill>
                <a:schemeClr val="bg1"/>
              </a:solidFill>
              <a:latin typeface="+mn-lt"/>
            </a:rPr>
            <a:t>FFTW interfaces</a:t>
          </a:r>
          <a:endParaRPr lang="en-US" sz="1200" dirty="0">
            <a:solidFill>
              <a:schemeClr val="bg1"/>
            </a:solidFill>
            <a:latin typeface="+mn-lt"/>
          </a:endParaRPr>
        </a:p>
      </dgm:t>
    </dgm:pt>
    <dgm:pt modelId="{72193E62-8C9A-4811-81D3-698806D15404}" type="parTrans" cxnId="{13E63BEA-D2A9-41C5-9CC0-784AFF796319}">
      <dgm:prSet/>
      <dgm:spPr/>
      <dgm:t>
        <a:bodyPr/>
        <a:lstStyle/>
        <a:p>
          <a:endParaRPr lang="en-US"/>
        </a:p>
      </dgm:t>
    </dgm:pt>
    <dgm:pt modelId="{CDB05DCE-6881-488B-99D7-D4B62EA79F62}" type="sibTrans" cxnId="{13E63BEA-D2A9-41C5-9CC0-784AFF796319}">
      <dgm:prSet/>
      <dgm:spPr/>
      <dgm:t>
        <a:bodyPr/>
        <a:lstStyle/>
        <a:p>
          <a:endParaRPr lang="en-US"/>
        </a:p>
      </dgm:t>
    </dgm:pt>
    <dgm:pt modelId="{D4A51AB2-4FD5-4FD2-BBE2-4758F0208515}">
      <dgm:prSet custT="1"/>
      <dgm:spPr>
        <a:solidFill>
          <a:schemeClr val="accent1">
            <a:alpha val="90000"/>
          </a:schemeClr>
        </a:solidFill>
        <a:ln>
          <a:solidFill>
            <a:schemeClr val="accent1">
              <a:alpha val="90000"/>
            </a:schemeClr>
          </a:solidFill>
        </a:ln>
      </dgm:spPr>
      <dgm:t>
        <a:bodyPr/>
        <a:lstStyle/>
        <a:p>
          <a:pPr rtl="0"/>
          <a:r>
            <a:rPr lang="en-US" sz="1200" dirty="0" smtClean="0">
              <a:solidFill>
                <a:schemeClr val="bg1"/>
              </a:solidFill>
              <a:latin typeface="+mn-lt"/>
            </a:rPr>
            <a:t>Cluster FFT</a:t>
          </a:r>
          <a:endParaRPr lang="en-US" sz="1200" dirty="0">
            <a:solidFill>
              <a:schemeClr val="bg1"/>
            </a:solidFill>
            <a:latin typeface="+mn-lt"/>
          </a:endParaRPr>
        </a:p>
      </dgm:t>
    </dgm:pt>
    <dgm:pt modelId="{73EEC8B3-7B2F-4D56-9686-59C277493ED5}" type="parTrans" cxnId="{9003D8C8-CEA0-4337-85B1-9495295E06A6}">
      <dgm:prSet/>
      <dgm:spPr/>
      <dgm:t>
        <a:bodyPr/>
        <a:lstStyle/>
        <a:p>
          <a:endParaRPr lang="en-US"/>
        </a:p>
      </dgm:t>
    </dgm:pt>
    <dgm:pt modelId="{B2C3CC8A-BDB5-4007-B3CD-0B40C43571B9}" type="sibTrans" cxnId="{9003D8C8-CEA0-4337-85B1-9495295E06A6}">
      <dgm:prSet/>
      <dgm:spPr/>
      <dgm:t>
        <a:bodyPr/>
        <a:lstStyle/>
        <a:p>
          <a:endParaRPr lang="en-US"/>
        </a:p>
      </dgm:t>
    </dgm:pt>
    <dgm:pt modelId="{7057D5AA-5815-4818-AB7C-2DA93EC2B027}">
      <dgm:prSet custT="1"/>
      <dgm:spPr>
        <a:solidFill>
          <a:schemeClr val="accent1">
            <a:alpha val="90000"/>
          </a:schemeClr>
        </a:solidFill>
        <a:ln>
          <a:solidFill>
            <a:schemeClr val="accent1">
              <a:alpha val="90000"/>
            </a:schemeClr>
          </a:solidFill>
        </a:ln>
      </dgm:spPr>
      <dgm:t>
        <a:bodyPr/>
        <a:lstStyle/>
        <a:p>
          <a:pPr rtl="0"/>
          <a:r>
            <a:rPr lang="en-US" sz="1200" b="1" smtClean="0">
              <a:solidFill>
                <a:srgbClr val="FFFF00"/>
              </a:solidFill>
              <a:latin typeface="+mn-lt"/>
            </a:rPr>
            <a:t>Hyperbolic </a:t>
          </a:r>
          <a:endParaRPr lang="en-US" sz="1200" b="1" dirty="0">
            <a:solidFill>
              <a:srgbClr val="FFFF00"/>
            </a:solidFill>
            <a:latin typeface="+mn-lt"/>
          </a:endParaRPr>
        </a:p>
      </dgm:t>
    </dgm:pt>
    <dgm:pt modelId="{7C74FFDA-FD51-43BD-A52D-6CF9D610D36A}" type="parTrans" cxnId="{70E70754-8AE1-4DAC-B5A1-3977A4B5EF26}">
      <dgm:prSet/>
      <dgm:spPr/>
      <dgm:t>
        <a:bodyPr/>
        <a:lstStyle/>
        <a:p>
          <a:endParaRPr lang="en-US"/>
        </a:p>
      </dgm:t>
    </dgm:pt>
    <dgm:pt modelId="{72365992-39CE-4DAB-A406-81C7BFA829F3}" type="sibTrans" cxnId="{70E70754-8AE1-4DAC-B5A1-3977A4B5EF26}">
      <dgm:prSet/>
      <dgm:spPr/>
      <dgm:t>
        <a:bodyPr/>
        <a:lstStyle/>
        <a:p>
          <a:endParaRPr lang="en-US"/>
        </a:p>
      </dgm:t>
    </dgm:pt>
    <dgm:pt modelId="{E523BCEA-BB5A-4ACA-B221-0E4FF708FA58}">
      <dgm:prSet custT="1"/>
      <dgm:spPr>
        <a:solidFill>
          <a:schemeClr val="accent1">
            <a:alpha val="90000"/>
          </a:schemeClr>
        </a:solidFill>
        <a:ln>
          <a:solidFill>
            <a:schemeClr val="accent1">
              <a:alpha val="90000"/>
            </a:schemeClr>
          </a:solidFill>
        </a:ln>
      </dgm:spPr>
      <dgm:t>
        <a:bodyPr/>
        <a:lstStyle/>
        <a:p>
          <a:pPr rtl="0"/>
          <a:r>
            <a:rPr lang="en-US" sz="1200" b="1" dirty="0" smtClean="0">
              <a:solidFill>
                <a:srgbClr val="FFFF00"/>
              </a:solidFill>
              <a:latin typeface="+mn-lt"/>
            </a:rPr>
            <a:t>Exponential</a:t>
          </a:r>
          <a:endParaRPr lang="en-US" sz="1200" b="1" dirty="0">
            <a:solidFill>
              <a:srgbClr val="FFFF00"/>
            </a:solidFill>
            <a:latin typeface="+mn-lt"/>
          </a:endParaRPr>
        </a:p>
      </dgm:t>
    </dgm:pt>
    <dgm:pt modelId="{9D736E34-AEC2-4D5F-A6D5-3EAFC021C123}" type="parTrans" cxnId="{4CBA1EF6-7272-493A-A3B0-8363144D7CB3}">
      <dgm:prSet/>
      <dgm:spPr/>
      <dgm:t>
        <a:bodyPr/>
        <a:lstStyle/>
        <a:p>
          <a:endParaRPr lang="en-US"/>
        </a:p>
      </dgm:t>
    </dgm:pt>
    <dgm:pt modelId="{10C740D8-4051-49C5-BEAF-2DE5DD896B7D}" type="sibTrans" cxnId="{4CBA1EF6-7272-493A-A3B0-8363144D7CB3}">
      <dgm:prSet/>
      <dgm:spPr/>
      <dgm:t>
        <a:bodyPr/>
        <a:lstStyle/>
        <a:p>
          <a:endParaRPr lang="en-US"/>
        </a:p>
      </dgm:t>
    </dgm:pt>
    <dgm:pt modelId="{7D046E8C-9930-4E8B-BC63-C62C086882B9}">
      <dgm:prSet custT="1"/>
      <dgm:spPr>
        <a:solidFill>
          <a:schemeClr val="accent1">
            <a:alpha val="90000"/>
          </a:schemeClr>
        </a:solidFill>
        <a:ln>
          <a:solidFill>
            <a:schemeClr val="accent1">
              <a:alpha val="90000"/>
            </a:schemeClr>
          </a:solidFill>
        </a:ln>
      </dgm:spPr>
      <dgm:t>
        <a:bodyPr/>
        <a:lstStyle/>
        <a:p>
          <a:pPr rtl="0"/>
          <a:r>
            <a:rPr lang="en-US" sz="1200" b="1" dirty="0" smtClean="0">
              <a:solidFill>
                <a:srgbClr val="FFFF00"/>
              </a:solidFill>
              <a:latin typeface="+mn-lt"/>
            </a:rPr>
            <a:t>Log</a:t>
          </a:r>
          <a:endParaRPr lang="en-US" sz="1200" b="1" dirty="0">
            <a:solidFill>
              <a:srgbClr val="FFFF00"/>
            </a:solidFill>
            <a:latin typeface="+mn-lt"/>
          </a:endParaRPr>
        </a:p>
      </dgm:t>
    </dgm:pt>
    <dgm:pt modelId="{3A7676C0-6842-4886-B37B-D5A32EEC9A37}" type="parTrans" cxnId="{6E0ACDD6-FD8D-44DC-8E13-D5ABA2C4AFA6}">
      <dgm:prSet/>
      <dgm:spPr/>
      <dgm:t>
        <a:bodyPr/>
        <a:lstStyle/>
        <a:p>
          <a:endParaRPr lang="en-US"/>
        </a:p>
      </dgm:t>
    </dgm:pt>
    <dgm:pt modelId="{0F280D9D-544D-4E3E-886B-D551F91E8066}" type="sibTrans" cxnId="{6E0ACDD6-FD8D-44DC-8E13-D5ABA2C4AFA6}">
      <dgm:prSet/>
      <dgm:spPr/>
      <dgm:t>
        <a:bodyPr/>
        <a:lstStyle/>
        <a:p>
          <a:endParaRPr lang="en-US"/>
        </a:p>
      </dgm:t>
    </dgm:pt>
    <dgm:pt modelId="{B9B2BB6F-9A41-43CA-9DFD-D1106ED14631}">
      <dgm:prSet custT="1"/>
      <dgm:spPr>
        <a:solidFill>
          <a:schemeClr val="accent1">
            <a:alpha val="90000"/>
          </a:schemeClr>
        </a:solidFill>
        <a:ln>
          <a:solidFill>
            <a:schemeClr val="accent1">
              <a:alpha val="90000"/>
            </a:schemeClr>
          </a:solidFill>
        </a:ln>
      </dgm:spPr>
      <dgm:t>
        <a:bodyPr/>
        <a:lstStyle/>
        <a:p>
          <a:pPr rtl="0"/>
          <a:r>
            <a:rPr lang="en-US" sz="1200" b="1" dirty="0" smtClean="0">
              <a:solidFill>
                <a:srgbClr val="FFFF00"/>
              </a:solidFill>
              <a:latin typeface="+mn-lt"/>
            </a:rPr>
            <a:t>Power, Root</a:t>
          </a:r>
          <a:endParaRPr lang="en-US" sz="1200" b="1" dirty="0">
            <a:solidFill>
              <a:srgbClr val="FFFF00"/>
            </a:solidFill>
            <a:latin typeface="+mn-lt"/>
          </a:endParaRPr>
        </a:p>
      </dgm:t>
    </dgm:pt>
    <dgm:pt modelId="{69927948-9979-4F33-BBFB-DDB8B49B3FA6}" type="parTrans" cxnId="{3AA5918C-5DFC-4F74-8FC1-7A5C8952A416}">
      <dgm:prSet/>
      <dgm:spPr/>
      <dgm:t>
        <a:bodyPr/>
        <a:lstStyle/>
        <a:p>
          <a:endParaRPr lang="en-US"/>
        </a:p>
      </dgm:t>
    </dgm:pt>
    <dgm:pt modelId="{07E9246A-8D49-479E-AEB6-55D0D5A467AA}" type="sibTrans" cxnId="{3AA5918C-5DFC-4F74-8FC1-7A5C8952A416}">
      <dgm:prSet/>
      <dgm:spPr/>
      <dgm:t>
        <a:bodyPr/>
        <a:lstStyle/>
        <a:p>
          <a:endParaRPr lang="en-US"/>
        </a:p>
      </dgm:t>
    </dgm:pt>
    <dgm:pt modelId="{1889F40C-15D0-408D-9E42-A3F0C6781BF9}">
      <dgm:prSet custT="1"/>
      <dgm:spPr>
        <a:solidFill>
          <a:schemeClr val="accent1">
            <a:alpha val="90000"/>
          </a:schemeClr>
        </a:solidFill>
        <a:ln>
          <a:solidFill>
            <a:schemeClr val="accent1">
              <a:alpha val="90000"/>
            </a:schemeClr>
          </a:solidFill>
        </a:ln>
      </dgm:spPr>
      <dgm:t>
        <a:bodyPr/>
        <a:lstStyle/>
        <a:p>
          <a:pPr rtl="0"/>
          <a:endParaRPr lang="en-US" sz="1200" dirty="0">
            <a:solidFill>
              <a:schemeClr val="bg1"/>
            </a:solidFill>
            <a:latin typeface="+mn-lt"/>
          </a:endParaRPr>
        </a:p>
      </dgm:t>
    </dgm:pt>
    <dgm:pt modelId="{76ACBED3-1F4D-4AB2-A1E9-9A3CB1546255}" type="parTrans" cxnId="{5902339E-D63B-4064-A300-DB2387402285}">
      <dgm:prSet/>
      <dgm:spPr/>
      <dgm:t>
        <a:bodyPr/>
        <a:lstStyle/>
        <a:p>
          <a:endParaRPr lang="en-US"/>
        </a:p>
      </dgm:t>
    </dgm:pt>
    <dgm:pt modelId="{C99CEB62-B4E7-4715-ADBF-367A8AFA7259}" type="sibTrans" cxnId="{5902339E-D63B-4064-A300-DB2387402285}">
      <dgm:prSet/>
      <dgm:spPr/>
      <dgm:t>
        <a:bodyPr/>
        <a:lstStyle/>
        <a:p>
          <a:endParaRPr lang="en-US"/>
        </a:p>
      </dgm:t>
    </dgm:pt>
    <dgm:pt modelId="{E87A2DBC-7DBD-4224-9705-38CE80DE1618}" type="pres">
      <dgm:prSet presAssocID="{86957E24-E31F-426E-AB80-908252B1569C}" presName="Name0" presStyleCnt="0">
        <dgm:presLayoutVars>
          <dgm:dir/>
          <dgm:animLvl val="lvl"/>
          <dgm:resizeHandles val="exact"/>
        </dgm:presLayoutVars>
      </dgm:prSet>
      <dgm:spPr/>
      <dgm:t>
        <a:bodyPr/>
        <a:lstStyle/>
        <a:p>
          <a:endParaRPr lang="en-US"/>
        </a:p>
      </dgm:t>
    </dgm:pt>
    <dgm:pt modelId="{F3741B5B-3B4D-4277-A754-885816C8F251}" type="pres">
      <dgm:prSet presAssocID="{43C4D0CC-9712-49A9-9E2A-53478944ECAB}" presName="composite" presStyleCnt="0"/>
      <dgm:spPr/>
    </dgm:pt>
    <dgm:pt modelId="{54F73B0B-C41B-4CBE-AD90-B26A44A5E366}" type="pres">
      <dgm:prSet presAssocID="{43C4D0CC-9712-49A9-9E2A-53478944ECAB}" presName="parTx" presStyleLbl="alignNode1" presStyleIdx="0" presStyleCnt="3">
        <dgm:presLayoutVars>
          <dgm:chMax val="0"/>
          <dgm:chPref val="0"/>
          <dgm:bulletEnabled val="1"/>
        </dgm:presLayoutVars>
      </dgm:prSet>
      <dgm:spPr/>
      <dgm:t>
        <a:bodyPr/>
        <a:lstStyle/>
        <a:p>
          <a:endParaRPr lang="en-US"/>
        </a:p>
      </dgm:t>
    </dgm:pt>
    <dgm:pt modelId="{788C21E6-253B-49E2-AE2A-C1903A0DB7BD}" type="pres">
      <dgm:prSet presAssocID="{43C4D0CC-9712-49A9-9E2A-53478944ECAB}" presName="desTx" presStyleLbl="alignAccFollowNode1" presStyleIdx="0" presStyleCnt="3">
        <dgm:presLayoutVars>
          <dgm:bulletEnabled val="1"/>
        </dgm:presLayoutVars>
      </dgm:prSet>
      <dgm:spPr/>
      <dgm:t>
        <a:bodyPr/>
        <a:lstStyle/>
        <a:p>
          <a:endParaRPr lang="en-US"/>
        </a:p>
      </dgm:t>
    </dgm:pt>
    <dgm:pt modelId="{4C3F1C8B-0892-4B69-A9DE-C8A7836C8D94}" type="pres">
      <dgm:prSet presAssocID="{BC96F268-46F7-48B1-801E-AF5685ED8E49}" presName="space" presStyleCnt="0"/>
      <dgm:spPr/>
    </dgm:pt>
    <dgm:pt modelId="{ED75BF7C-7EF3-43F4-8BE9-45902230D6D0}" type="pres">
      <dgm:prSet presAssocID="{1B70D4B0-33F0-462B-A9BD-3E4B92500C33}" presName="composite" presStyleCnt="0"/>
      <dgm:spPr/>
    </dgm:pt>
    <dgm:pt modelId="{E6AEC1FE-F187-4721-8332-08610CA22423}" type="pres">
      <dgm:prSet presAssocID="{1B70D4B0-33F0-462B-A9BD-3E4B92500C33}" presName="parTx" presStyleLbl="alignNode1" presStyleIdx="1" presStyleCnt="3">
        <dgm:presLayoutVars>
          <dgm:chMax val="0"/>
          <dgm:chPref val="0"/>
          <dgm:bulletEnabled val="1"/>
        </dgm:presLayoutVars>
      </dgm:prSet>
      <dgm:spPr/>
      <dgm:t>
        <a:bodyPr/>
        <a:lstStyle/>
        <a:p>
          <a:endParaRPr lang="en-US"/>
        </a:p>
      </dgm:t>
    </dgm:pt>
    <dgm:pt modelId="{E430D795-C742-4725-8D5E-9AF37EF51118}" type="pres">
      <dgm:prSet presAssocID="{1B70D4B0-33F0-462B-A9BD-3E4B92500C33}" presName="desTx" presStyleLbl="alignAccFollowNode1" presStyleIdx="1" presStyleCnt="3">
        <dgm:presLayoutVars>
          <dgm:bulletEnabled val="1"/>
        </dgm:presLayoutVars>
      </dgm:prSet>
      <dgm:spPr/>
      <dgm:t>
        <a:bodyPr/>
        <a:lstStyle/>
        <a:p>
          <a:endParaRPr lang="en-US"/>
        </a:p>
      </dgm:t>
    </dgm:pt>
    <dgm:pt modelId="{97CDA833-867F-42AA-A6AA-0933F07B4B6A}" type="pres">
      <dgm:prSet presAssocID="{E3BFEA0B-082B-4945-A4A7-8453F544CD0C}" presName="space" presStyleCnt="0"/>
      <dgm:spPr/>
    </dgm:pt>
    <dgm:pt modelId="{0EEC2D10-F146-4393-9AC9-F2738308E72F}" type="pres">
      <dgm:prSet presAssocID="{E746169F-CCEA-4E30-9F2D-2743CDD48E23}" presName="composite" presStyleCnt="0"/>
      <dgm:spPr/>
    </dgm:pt>
    <dgm:pt modelId="{0D9C2A2B-ADA9-4B20-8337-C597BE4AF56E}" type="pres">
      <dgm:prSet presAssocID="{E746169F-CCEA-4E30-9F2D-2743CDD48E23}" presName="parTx" presStyleLbl="alignNode1" presStyleIdx="2" presStyleCnt="3">
        <dgm:presLayoutVars>
          <dgm:chMax val="0"/>
          <dgm:chPref val="0"/>
          <dgm:bulletEnabled val="1"/>
        </dgm:presLayoutVars>
      </dgm:prSet>
      <dgm:spPr/>
      <dgm:t>
        <a:bodyPr/>
        <a:lstStyle/>
        <a:p>
          <a:endParaRPr lang="en-US"/>
        </a:p>
      </dgm:t>
    </dgm:pt>
    <dgm:pt modelId="{715F8E0A-EE6D-44D2-931E-BF4173C0991F}" type="pres">
      <dgm:prSet presAssocID="{E746169F-CCEA-4E30-9F2D-2743CDD48E23}" presName="desTx" presStyleLbl="alignAccFollowNode1" presStyleIdx="2" presStyleCnt="3">
        <dgm:presLayoutVars>
          <dgm:bulletEnabled val="1"/>
        </dgm:presLayoutVars>
      </dgm:prSet>
      <dgm:spPr/>
      <dgm:t>
        <a:bodyPr/>
        <a:lstStyle/>
        <a:p>
          <a:endParaRPr lang="en-US"/>
        </a:p>
      </dgm:t>
    </dgm:pt>
  </dgm:ptLst>
  <dgm:cxnLst>
    <dgm:cxn modelId="{C9C390A7-7052-40CC-8C09-044EC6514FBF}" srcId="{86957E24-E31F-426E-AB80-908252B1569C}" destId="{1B70D4B0-33F0-462B-A9BD-3E4B92500C33}" srcOrd="1" destOrd="0" parTransId="{9BA4C560-0930-44E9-863E-EAB6E900F6AD}" sibTransId="{E3BFEA0B-082B-4945-A4A7-8453F544CD0C}"/>
    <dgm:cxn modelId="{AF94A6A6-F6D7-4134-84C9-09B0EE7846CF}" type="presOf" srcId="{D4A51AB2-4FD5-4FD2-BBE2-4758F0208515}" destId="{E430D795-C742-4725-8D5E-9AF37EF51118}" srcOrd="0" destOrd="2" presId="urn:microsoft.com/office/officeart/2005/8/layout/hList1"/>
    <dgm:cxn modelId="{7B475860-F02D-49BB-AEA9-7D9BE49778DF}" type="presOf" srcId="{B6D0CCD2-A18B-4744-A4DE-DD6BB379379B}" destId="{E430D795-C742-4725-8D5E-9AF37EF51118}" srcOrd="0" destOrd="1" presId="urn:microsoft.com/office/officeart/2005/8/layout/hList1"/>
    <dgm:cxn modelId="{3AA5918C-5DFC-4F74-8FC1-7A5C8952A416}" srcId="{E746169F-CCEA-4E30-9F2D-2743CDD48E23}" destId="{B9B2BB6F-9A41-43CA-9DFD-D1106ED14631}" srcOrd="4" destOrd="0" parTransId="{69927948-9979-4F33-BBFB-DDB8B49B3FA6}" sibTransId="{07E9246A-8D49-479E-AEB6-55D0D5A467AA}"/>
    <dgm:cxn modelId="{3023E91B-97ED-4775-9D35-5038100066BC}" srcId="{86957E24-E31F-426E-AB80-908252B1569C}" destId="{E746169F-CCEA-4E30-9F2D-2743CDD48E23}" srcOrd="2" destOrd="0" parTransId="{0AF58A75-BD46-4C6B-87B7-5E4AC2940394}" sibTransId="{D9DF6960-C8C8-4B5D-85E7-5D7A3C663C81}"/>
    <dgm:cxn modelId="{528A6204-09EF-413B-A8C8-E38DBB01C95B}" type="presOf" srcId="{7D046E8C-9930-4E8B-BC63-C62C086882B9}" destId="{715F8E0A-EE6D-44D2-931E-BF4173C0991F}" srcOrd="0" destOrd="3" presId="urn:microsoft.com/office/officeart/2005/8/layout/hList1"/>
    <dgm:cxn modelId="{5FE8D584-C789-4F5B-913B-DCA40968C0A4}" type="presOf" srcId="{2C575BA0-BC86-4E36-8D2E-08B51B9F6730}" destId="{788C21E6-253B-49E2-AE2A-C1903A0DB7BD}" srcOrd="0" destOrd="0" presId="urn:microsoft.com/office/officeart/2005/8/layout/hList1"/>
    <dgm:cxn modelId="{13E63BEA-D2A9-41C5-9CC0-784AFF796319}" srcId="{1B70D4B0-33F0-462B-A9BD-3E4B92500C33}" destId="{B6D0CCD2-A18B-4744-A4DE-DD6BB379379B}" srcOrd="1" destOrd="0" parTransId="{72193E62-8C9A-4811-81D3-698806D15404}" sibTransId="{CDB05DCE-6881-488B-99D7-D4B62EA79F62}"/>
    <dgm:cxn modelId="{E1BF8BA0-B1BA-44C0-8A92-66F0E8BBF31C}" srcId="{43C4D0CC-9712-49A9-9E2A-53478944ECAB}" destId="{6E3994DD-1B3E-4E5F-9FF3-48FAAF095AFC}" srcOrd="4" destOrd="0" parTransId="{0AD7BCB9-BCC8-408A-AD0C-74210D94E7AE}" sibTransId="{2BF0A9FB-3BC7-4FDA-8151-89AF4816ED16}"/>
    <dgm:cxn modelId="{C36D2CC6-A01F-4EF6-94EE-2144B63C418B}" type="presOf" srcId="{B9D3ED90-C03C-4D53-924A-8DDD7FDF13AB}" destId="{788C21E6-253B-49E2-AE2A-C1903A0DB7BD}" srcOrd="0" destOrd="3" presId="urn:microsoft.com/office/officeart/2005/8/layout/hList1"/>
    <dgm:cxn modelId="{B1D2BCD6-48CD-4E38-A174-F4537D579AD4}" type="presOf" srcId="{D602BC5C-AAA6-45DB-BC1A-CC365E4F2D47}" destId="{788C21E6-253B-49E2-AE2A-C1903A0DB7BD}" srcOrd="0" destOrd="2" presId="urn:microsoft.com/office/officeart/2005/8/layout/hList1"/>
    <dgm:cxn modelId="{B2FF9732-98E7-48FC-939C-CC2547DE1299}" type="presOf" srcId="{86957E24-E31F-426E-AB80-908252B1569C}" destId="{E87A2DBC-7DBD-4224-9705-38CE80DE1618}" srcOrd="0" destOrd="0" presId="urn:microsoft.com/office/officeart/2005/8/layout/hList1"/>
    <dgm:cxn modelId="{59440B08-205F-42D3-9EC6-43D714922E88}" type="presOf" srcId="{B9B2BB6F-9A41-43CA-9DFD-D1106ED14631}" destId="{715F8E0A-EE6D-44D2-931E-BF4173C0991F}" srcOrd="0" destOrd="4" presId="urn:microsoft.com/office/officeart/2005/8/layout/hList1"/>
    <dgm:cxn modelId="{D4443C45-6607-4098-80DC-B709C799CAED}" type="presOf" srcId="{1889F40C-15D0-408D-9E42-A3F0C6781BF9}" destId="{788C21E6-253B-49E2-AE2A-C1903A0DB7BD}" srcOrd="0" destOrd="5" presId="urn:microsoft.com/office/officeart/2005/8/layout/hList1"/>
    <dgm:cxn modelId="{9003D8C8-CEA0-4337-85B1-9495295E06A6}" srcId="{1B70D4B0-33F0-462B-A9BD-3E4B92500C33}" destId="{D4A51AB2-4FD5-4FD2-BBE2-4758F0208515}" srcOrd="2" destOrd="0" parTransId="{73EEC8B3-7B2F-4D56-9686-59C277493ED5}" sibTransId="{B2C3CC8A-BDB5-4007-B3CD-0B40C43571B9}"/>
    <dgm:cxn modelId="{7B72D243-27F8-438E-8870-FC96D9885CC5}" srcId="{43C4D0CC-9712-49A9-9E2A-53478944ECAB}" destId="{2C575BA0-BC86-4E36-8D2E-08B51B9F6730}" srcOrd="0" destOrd="0" parTransId="{538E242D-8F94-4E8A-9D0C-34932576A149}" sibTransId="{0F9AFE0F-CC5D-4FDA-9AE2-C0E8D127A364}"/>
    <dgm:cxn modelId="{2F8D8643-000D-4C98-B5BC-D9CEE16179AA}" type="presOf" srcId="{CE45F22A-302B-4641-B7A3-2DBB8CC6296F}" destId="{715F8E0A-EE6D-44D2-931E-BF4173C0991F}" srcOrd="0" destOrd="0" presId="urn:microsoft.com/office/officeart/2005/8/layout/hList1"/>
    <dgm:cxn modelId="{6E0ACDD6-FD8D-44DC-8E13-D5ABA2C4AFA6}" srcId="{E746169F-CCEA-4E30-9F2D-2743CDD48E23}" destId="{7D046E8C-9930-4E8B-BC63-C62C086882B9}" srcOrd="3" destOrd="0" parTransId="{3A7676C0-6842-4886-B37B-D5A32EEC9A37}" sibTransId="{0F280D9D-544D-4E3E-886B-D551F91E8066}"/>
    <dgm:cxn modelId="{8AC32479-25C2-46F2-8C42-4E590386E171}" srcId="{43C4D0CC-9712-49A9-9E2A-53478944ECAB}" destId="{B9D3ED90-C03C-4D53-924A-8DDD7FDF13AB}" srcOrd="3" destOrd="0" parTransId="{943AB21D-BA74-4E6E-9A33-CEEBBC60AC90}" sibTransId="{0E943212-78BA-414E-BA89-5D49D9848038}"/>
    <dgm:cxn modelId="{9DD8F889-1E05-4274-A9CF-1AF618C10D91}" srcId="{86957E24-E31F-426E-AB80-908252B1569C}" destId="{43C4D0CC-9712-49A9-9E2A-53478944ECAB}" srcOrd="0" destOrd="0" parTransId="{7E0D8861-4DC4-4D46-9FE4-4CD17C333B18}" sibTransId="{BC96F268-46F7-48B1-801E-AF5685ED8E49}"/>
    <dgm:cxn modelId="{4CBA1EF6-7272-493A-A3B0-8363144D7CB3}" srcId="{E746169F-CCEA-4E30-9F2D-2743CDD48E23}" destId="{E523BCEA-BB5A-4ACA-B221-0E4FF708FA58}" srcOrd="2" destOrd="0" parTransId="{9D736E34-AEC2-4D5F-A6D5-3EAFC021C123}" sibTransId="{10C740D8-4051-49C5-BEAF-2DE5DD896B7D}"/>
    <dgm:cxn modelId="{58399782-675F-4B5A-BFCD-293D35B38CA2}" type="presOf" srcId="{43C4D0CC-9712-49A9-9E2A-53478944ECAB}" destId="{54F73B0B-C41B-4CBE-AD90-B26A44A5E366}" srcOrd="0" destOrd="0" presId="urn:microsoft.com/office/officeart/2005/8/layout/hList1"/>
    <dgm:cxn modelId="{70E70754-8AE1-4DAC-B5A1-3977A4B5EF26}" srcId="{E746169F-CCEA-4E30-9F2D-2743CDD48E23}" destId="{7057D5AA-5815-4818-AB7C-2DA93EC2B027}" srcOrd="1" destOrd="0" parTransId="{7C74FFDA-FD51-43BD-A52D-6CF9D610D36A}" sibTransId="{72365992-39CE-4DAB-A406-81C7BFA829F3}"/>
    <dgm:cxn modelId="{C6431944-D075-4246-AED4-C2C315726957}" srcId="{1B70D4B0-33F0-462B-A9BD-3E4B92500C33}" destId="{7335610C-3564-4E96-9A43-51F94BE33753}" srcOrd="0" destOrd="0" parTransId="{7CAE8C31-F662-472E-B358-09D81C3DC83D}" sibTransId="{1B58A859-AAED-4F99-ABF4-FD7FCDDCE80A}"/>
    <dgm:cxn modelId="{C57CEEF1-327A-4B51-A73A-47851CF5CE6C}" srcId="{43C4D0CC-9712-49A9-9E2A-53478944ECAB}" destId="{D602BC5C-AAA6-45DB-BC1A-CC365E4F2D47}" srcOrd="2" destOrd="0" parTransId="{6538E34D-8FD6-42E0-BB74-3CF00E2D96D9}" sibTransId="{A66F6220-168D-4705-B3B2-6C62EB27F69B}"/>
    <dgm:cxn modelId="{7B1E17D8-D158-46EE-86C0-48D6F5949182}" type="presOf" srcId="{E523BCEA-BB5A-4ACA-B221-0E4FF708FA58}" destId="{715F8E0A-EE6D-44D2-931E-BF4173C0991F}" srcOrd="0" destOrd="2" presId="urn:microsoft.com/office/officeart/2005/8/layout/hList1"/>
    <dgm:cxn modelId="{FE87AC19-3DC1-40E6-BDB7-4E2241321AD8}" srcId="{E746169F-CCEA-4E30-9F2D-2743CDD48E23}" destId="{CE45F22A-302B-4641-B7A3-2DBB8CC6296F}" srcOrd="0" destOrd="0" parTransId="{ABDEA2F7-1BBD-49BD-AAEE-9C52842513CB}" sibTransId="{01905F19-2161-4C44-801D-11796F351A94}"/>
    <dgm:cxn modelId="{39F0BA1B-A46F-4852-924F-E0D8CC184FB9}" type="presOf" srcId="{7057D5AA-5815-4818-AB7C-2DA93EC2B027}" destId="{715F8E0A-EE6D-44D2-931E-BF4173C0991F}" srcOrd="0" destOrd="1" presId="urn:microsoft.com/office/officeart/2005/8/layout/hList1"/>
    <dgm:cxn modelId="{6A437377-2402-4A75-88AD-227C30312DA1}" type="presOf" srcId="{7335610C-3564-4E96-9A43-51F94BE33753}" destId="{E430D795-C742-4725-8D5E-9AF37EF51118}" srcOrd="0" destOrd="0" presId="urn:microsoft.com/office/officeart/2005/8/layout/hList1"/>
    <dgm:cxn modelId="{0D2E0AE3-8894-4ED2-B4E0-0C40E84DF1D0}" type="presOf" srcId="{C5377465-75BD-4AFA-AD30-09371D25D7D2}" destId="{788C21E6-253B-49E2-AE2A-C1903A0DB7BD}" srcOrd="0" destOrd="1" presId="urn:microsoft.com/office/officeart/2005/8/layout/hList1"/>
    <dgm:cxn modelId="{B7748D03-30F3-45D8-83C9-82FA772C1065}" srcId="{43C4D0CC-9712-49A9-9E2A-53478944ECAB}" destId="{C5377465-75BD-4AFA-AD30-09371D25D7D2}" srcOrd="1" destOrd="0" parTransId="{2BA0D9AF-CB34-4409-A545-9C0D03274C3C}" sibTransId="{028E612B-CFDB-40D1-A222-3FF1B040AE51}"/>
    <dgm:cxn modelId="{5902339E-D63B-4064-A300-DB2387402285}" srcId="{43C4D0CC-9712-49A9-9E2A-53478944ECAB}" destId="{1889F40C-15D0-408D-9E42-A3F0C6781BF9}" srcOrd="5" destOrd="0" parTransId="{76ACBED3-1F4D-4AB2-A1E9-9A3CB1546255}" sibTransId="{C99CEB62-B4E7-4715-ADBF-367A8AFA7259}"/>
    <dgm:cxn modelId="{E988C498-40D1-4135-95B5-E99D282F096A}" type="presOf" srcId="{E746169F-CCEA-4E30-9F2D-2743CDD48E23}" destId="{0D9C2A2B-ADA9-4B20-8337-C597BE4AF56E}" srcOrd="0" destOrd="0" presId="urn:microsoft.com/office/officeart/2005/8/layout/hList1"/>
    <dgm:cxn modelId="{D04B44BF-D760-49AE-A81E-4B48F0B06555}" type="presOf" srcId="{1B70D4B0-33F0-462B-A9BD-3E4B92500C33}" destId="{E6AEC1FE-F187-4721-8332-08610CA22423}" srcOrd="0" destOrd="0" presId="urn:microsoft.com/office/officeart/2005/8/layout/hList1"/>
    <dgm:cxn modelId="{6A6A4979-A9DA-424E-B309-875D37FFAD87}" type="presOf" srcId="{6E3994DD-1B3E-4E5F-9FF3-48FAAF095AFC}" destId="{788C21E6-253B-49E2-AE2A-C1903A0DB7BD}" srcOrd="0" destOrd="4" presId="urn:microsoft.com/office/officeart/2005/8/layout/hList1"/>
    <dgm:cxn modelId="{3B59DCD9-FB99-498C-9067-7A55183B0F4C}" type="presParOf" srcId="{E87A2DBC-7DBD-4224-9705-38CE80DE1618}" destId="{F3741B5B-3B4D-4277-A754-885816C8F251}" srcOrd="0" destOrd="0" presId="urn:microsoft.com/office/officeart/2005/8/layout/hList1"/>
    <dgm:cxn modelId="{A8405FF5-E203-45B8-9629-8D8CE9D3F300}" type="presParOf" srcId="{F3741B5B-3B4D-4277-A754-885816C8F251}" destId="{54F73B0B-C41B-4CBE-AD90-B26A44A5E366}" srcOrd="0" destOrd="0" presId="urn:microsoft.com/office/officeart/2005/8/layout/hList1"/>
    <dgm:cxn modelId="{33243B0E-39D6-4291-B13F-36961511CA63}" type="presParOf" srcId="{F3741B5B-3B4D-4277-A754-885816C8F251}" destId="{788C21E6-253B-49E2-AE2A-C1903A0DB7BD}" srcOrd="1" destOrd="0" presId="urn:microsoft.com/office/officeart/2005/8/layout/hList1"/>
    <dgm:cxn modelId="{F23877E4-118D-4619-B93E-B15E7A2D91B2}" type="presParOf" srcId="{E87A2DBC-7DBD-4224-9705-38CE80DE1618}" destId="{4C3F1C8B-0892-4B69-A9DE-C8A7836C8D94}" srcOrd="1" destOrd="0" presId="urn:microsoft.com/office/officeart/2005/8/layout/hList1"/>
    <dgm:cxn modelId="{F7752A44-BF6F-433C-98CF-0F8BDBA79D30}" type="presParOf" srcId="{E87A2DBC-7DBD-4224-9705-38CE80DE1618}" destId="{ED75BF7C-7EF3-43F4-8BE9-45902230D6D0}" srcOrd="2" destOrd="0" presId="urn:microsoft.com/office/officeart/2005/8/layout/hList1"/>
    <dgm:cxn modelId="{A8904AA9-6110-4E2B-A392-9E1C198DFBB3}" type="presParOf" srcId="{ED75BF7C-7EF3-43F4-8BE9-45902230D6D0}" destId="{E6AEC1FE-F187-4721-8332-08610CA22423}" srcOrd="0" destOrd="0" presId="urn:microsoft.com/office/officeart/2005/8/layout/hList1"/>
    <dgm:cxn modelId="{16D28F5B-93BD-40C6-8684-672D5933A7BC}" type="presParOf" srcId="{ED75BF7C-7EF3-43F4-8BE9-45902230D6D0}" destId="{E430D795-C742-4725-8D5E-9AF37EF51118}" srcOrd="1" destOrd="0" presId="urn:microsoft.com/office/officeart/2005/8/layout/hList1"/>
    <dgm:cxn modelId="{C117819E-BA62-41DC-BEEE-3D4137D05E75}" type="presParOf" srcId="{E87A2DBC-7DBD-4224-9705-38CE80DE1618}" destId="{97CDA833-867F-42AA-A6AA-0933F07B4B6A}" srcOrd="3" destOrd="0" presId="urn:microsoft.com/office/officeart/2005/8/layout/hList1"/>
    <dgm:cxn modelId="{9DC3E1A0-7F52-46FA-A19F-F8A970CB4C4C}" type="presParOf" srcId="{E87A2DBC-7DBD-4224-9705-38CE80DE1618}" destId="{0EEC2D10-F146-4393-9AC9-F2738308E72F}" srcOrd="4" destOrd="0" presId="urn:microsoft.com/office/officeart/2005/8/layout/hList1"/>
    <dgm:cxn modelId="{B4084665-DE53-45AA-B2B8-1AC5C1DE1B47}" type="presParOf" srcId="{0EEC2D10-F146-4393-9AC9-F2738308E72F}" destId="{0D9C2A2B-ADA9-4B20-8337-C597BE4AF56E}" srcOrd="0" destOrd="0" presId="urn:microsoft.com/office/officeart/2005/8/layout/hList1"/>
    <dgm:cxn modelId="{33DF837D-AB23-47C5-BB37-BD397A2F8BC2}" type="presParOf" srcId="{0EEC2D10-F146-4393-9AC9-F2738308E72F}" destId="{715F8E0A-EE6D-44D2-931E-BF4173C0991F}"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6957E24-E31F-426E-AB80-908252B1569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43C4D0CC-9712-49A9-9E2A-53478944ECAB}">
      <dgm:prSet phldrT="[Text]" custT="1">
        <dgm:style>
          <a:lnRef idx="2">
            <a:schemeClr val="accent1"/>
          </a:lnRef>
          <a:fillRef idx="1">
            <a:schemeClr val="lt1"/>
          </a:fillRef>
          <a:effectRef idx="0">
            <a:schemeClr val="accent1"/>
          </a:effectRef>
          <a:fontRef idx="minor">
            <a:schemeClr val="dk1"/>
          </a:fontRef>
        </dgm:style>
      </dgm:prSet>
      <dgm:spPr/>
      <dgm:t>
        <a:bodyPr/>
        <a:lstStyle/>
        <a:p>
          <a:r>
            <a:rPr lang="en-US" sz="1400" b="1" dirty="0" smtClean="0">
              <a:solidFill>
                <a:schemeClr val="tx2"/>
              </a:solidFill>
            </a:rPr>
            <a:t>Vector RNGs</a:t>
          </a:r>
          <a:endParaRPr lang="en-US" sz="1400" b="1" dirty="0">
            <a:solidFill>
              <a:schemeClr val="tx2"/>
            </a:solidFill>
          </a:endParaRPr>
        </a:p>
      </dgm:t>
    </dgm:pt>
    <dgm:pt modelId="{7E0D8861-4DC4-4D46-9FE4-4CD17C333B18}" type="parTrans" cxnId="{9DD8F889-1E05-4274-A9CF-1AF618C10D91}">
      <dgm:prSet/>
      <dgm:spPr/>
      <dgm:t>
        <a:bodyPr/>
        <a:lstStyle/>
        <a:p>
          <a:endParaRPr lang="en-US"/>
        </a:p>
      </dgm:t>
    </dgm:pt>
    <dgm:pt modelId="{BC96F268-46F7-48B1-801E-AF5685ED8E49}" type="sibTrans" cxnId="{9DD8F889-1E05-4274-A9CF-1AF618C10D91}">
      <dgm:prSet/>
      <dgm:spPr/>
      <dgm:t>
        <a:bodyPr/>
        <a:lstStyle/>
        <a:p>
          <a:endParaRPr lang="en-US"/>
        </a:p>
      </dgm:t>
    </dgm:pt>
    <dgm:pt modelId="{2C575BA0-BC86-4E36-8D2E-08B51B9F6730}">
      <dgm:prSet phldrT="[Text]"/>
      <dgm:spPr>
        <a:solidFill>
          <a:schemeClr val="accent1">
            <a:alpha val="90000"/>
          </a:schemeClr>
        </a:solidFill>
        <a:ln>
          <a:solidFill>
            <a:schemeClr val="accent1">
              <a:alpha val="90000"/>
            </a:schemeClr>
          </a:solidFill>
        </a:ln>
      </dgm:spPr>
      <dgm:t>
        <a:bodyPr/>
        <a:lstStyle/>
        <a:p>
          <a:pPr rtl="0"/>
          <a:r>
            <a:rPr lang="en-US" smtClean="0">
              <a:solidFill>
                <a:srgbClr val="FFFF00"/>
              </a:solidFill>
              <a:latin typeface="+mn-lt"/>
            </a:rPr>
            <a:t>Multiple BRNG</a:t>
          </a:r>
          <a:endParaRPr lang="en-US" b="1" dirty="0"/>
        </a:p>
      </dgm:t>
    </dgm:pt>
    <dgm:pt modelId="{538E242D-8F94-4E8A-9D0C-34932576A149}" type="parTrans" cxnId="{7B72D243-27F8-438E-8870-FC96D9885CC5}">
      <dgm:prSet/>
      <dgm:spPr/>
      <dgm:t>
        <a:bodyPr/>
        <a:lstStyle/>
        <a:p>
          <a:endParaRPr lang="en-US"/>
        </a:p>
      </dgm:t>
    </dgm:pt>
    <dgm:pt modelId="{0F9AFE0F-CC5D-4FDA-9AE2-C0E8D127A364}" type="sibTrans" cxnId="{7B72D243-27F8-438E-8870-FC96D9885CC5}">
      <dgm:prSet/>
      <dgm:spPr/>
      <dgm:t>
        <a:bodyPr/>
        <a:lstStyle/>
        <a:p>
          <a:endParaRPr lang="en-US"/>
        </a:p>
      </dgm:t>
    </dgm:pt>
    <dgm:pt modelId="{1B70D4B0-33F0-462B-A9BD-3E4B92500C33}">
      <dgm:prSet phldrT="[Text]" custT="1">
        <dgm:style>
          <a:lnRef idx="2">
            <a:schemeClr val="accent1"/>
          </a:lnRef>
          <a:fillRef idx="1">
            <a:schemeClr val="lt1"/>
          </a:fillRef>
          <a:effectRef idx="0">
            <a:schemeClr val="accent1"/>
          </a:effectRef>
          <a:fontRef idx="minor">
            <a:schemeClr val="dk1"/>
          </a:fontRef>
        </dgm:style>
      </dgm:prSet>
      <dgm:spPr/>
      <dgm:t>
        <a:bodyPr/>
        <a:lstStyle/>
        <a:p>
          <a:r>
            <a:rPr lang="en-US" sz="1400" b="1" dirty="0" smtClean="0">
              <a:solidFill>
                <a:schemeClr val="tx2"/>
              </a:solidFill>
            </a:rPr>
            <a:t>Summary Statistics</a:t>
          </a:r>
          <a:endParaRPr lang="en-US" sz="1400" b="1" dirty="0">
            <a:solidFill>
              <a:schemeClr val="tx2"/>
            </a:solidFill>
          </a:endParaRPr>
        </a:p>
      </dgm:t>
    </dgm:pt>
    <dgm:pt modelId="{9BA4C560-0930-44E9-863E-EAB6E900F6AD}" type="parTrans" cxnId="{C9C390A7-7052-40CC-8C09-044EC6514FBF}">
      <dgm:prSet/>
      <dgm:spPr/>
      <dgm:t>
        <a:bodyPr/>
        <a:lstStyle/>
        <a:p>
          <a:endParaRPr lang="en-US"/>
        </a:p>
      </dgm:t>
    </dgm:pt>
    <dgm:pt modelId="{E3BFEA0B-082B-4945-A4A7-8453F544CD0C}" type="sibTrans" cxnId="{C9C390A7-7052-40CC-8C09-044EC6514FBF}">
      <dgm:prSet/>
      <dgm:spPr/>
      <dgm:t>
        <a:bodyPr/>
        <a:lstStyle/>
        <a:p>
          <a:endParaRPr lang="en-US"/>
        </a:p>
      </dgm:t>
    </dgm:pt>
    <dgm:pt modelId="{7335610C-3564-4E96-9A43-51F94BE33753}">
      <dgm:prSet phldrT="[Text]" custT="1"/>
      <dgm:spPr>
        <a:solidFill>
          <a:schemeClr val="accent1">
            <a:alpha val="90000"/>
          </a:schemeClr>
        </a:solidFill>
        <a:ln>
          <a:solidFill>
            <a:schemeClr val="accent1">
              <a:alpha val="90000"/>
            </a:schemeClr>
          </a:solidFill>
        </a:ln>
      </dgm:spPr>
      <dgm:t>
        <a:bodyPr/>
        <a:lstStyle/>
        <a:p>
          <a:pPr rtl="0"/>
          <a:r>
            <a:rPr lang="en-US" sz="1200" dirty="0" smtClean="0">
              <a:solidFill>
                <a:schemeClr val="bg1"/>
              </a:solidFill>
              <a:latin typeface="+mn-lt"/>
            </a:rPr>
            <a:t>Kurtosis</a:t>
          </a:r>
          <a:endParaRPr lang="en-US" sz="1200" b="1" dirty="0"/>
        </a:p>
      </dgm:t>
    </dgm:pt>
    <dgm:pt modelId="{7CAE8C31-F662-472E-B358-09D81C3DC83D}" type="parTrans" cxnId="{C6431944-D075-4246-AED4-C2C315726957}">
      <dgm:prSet/>
      <dgm:spPr/>
      <dgm:t>
        <a:bodyPr/>
        <a:lstStyle/>
        <a:p>
          <a:endParaRPr lang="en-US"/>
        </a:p>
      </dgm:t>
    </dgm:pt>
    <dgm:pt modelId="{1B58A859-AAED-4F99-ABF4-FD7FCDDCE80A}" type="sibTrans" cxnId="{C6431944-D075-4246-AED4-C2C315726957}">
      <dgm:prSet/>
      <dgm:spPr/>
      <dgm:t>
        <a:bodyPr/>
        <a:lstStyle/>
        <a:p>
          <a:endParaRPr lang="en-US"/>
        </a:p>
      </dgm:t>
    </dgm:pt>
    <dgm:pt modelId="{E746169F-CCEA-4E30-9F2D-2743CDD48E23}">
      <dgm:prSet phldrT="[Text]" custT="1">
        <dgm:style>
          <a:lnRef idx="2">
            <a:schemeClr val="accent1"/>
          </a:lnRef>
          <a:fillRef idx="1">
            <a:schemeClr val="lt1"/>
          </a:fillRef>
          <a:effectRef idx="0">
            <a:schemeClr val="accent1"/>
          </a:effectRef>
          <a:fontRef idx="minor">
            <a:schemeClr val="dk1"/>
          </a:fontRef>
        </dgm:style>
      </dgm:prSet>
      <dgm:spPr/>
      <dgm:t>
        <a:bodyPr/>
        <a:lstStyle/>
        <a:p>
          <a:r>
            <a:rPr lang="en-US" sz="1400" b="1" dirty="0" smtClean="0">
              <a:solidFill>
                <a:schemeClr val="tx2"/>
              </a:solidFill>
            </a:rPr>
            <a:t>And More</a:t>
          </a:r>
          <a:endParaRPr lang="en-US" sz="1400" b="1" dirty="0">
            <a:solidFill>
              <a:schemeClr val="tx2"/>
            </a:solidFill>
          </a:endParaRPr>
        </a:p>
      </dgm:t>
    </dgm:pt>
    <dgm:pt modelId="{0AF58A75-BD46-4C6B-87B7-5E4AC2940394}" type="parTrans" cxnId="{3023E91B-97ED-4775-9D35-5038100066BC}">
      <dgm:prSet/>
      <dgm:spPr/>
      <dgm:t>
        <a:bodyPr/>
        <a:lstStyle/>
        <a:p>
          <a:endParaRPr lang="en-US"/>
        </a:p>
      </dgm:t>
    </dgm:pt>
    <dgm:pt modelId="{D9DF6960-C8C8-4B5D-85E7-5D7A3C663C81}" type="sibTrans" cxnId="{3023E91B-97ED-4775-9D35-5038100066BC}">
      <dgm:prSet/>
      <dgm:spPr/>
      <dgm:t>
        <a:bodyPr/>
        <a:lstStyle/>
        <a:p>
          <a:endParaRPr lang="en-US"/>
        </a:p>
      </dgm:t>
    </dgm:pt>
    <dgm:pt modelId="{CE45F22A-302B-4641-B7A3-2DBB8CC6296F}">
      <dgm:prSet phldrT="[Text]"/>
      <dgm:spPr>
        <a:solidFill>
          <a:schemeClr val="accent1">
            <a:alpha val="90000"/>
          </a:schemeClr>
        </a:solidFill>
        <a:ln>
          <a:solidFill>
            <a:schemeClr val="accent1">
              <a:alpha val="90000"/>
            </a:schemeClr>
          </a:solidFill>
        </a:ln>
      </dgm:spPr>
      <dgm:t>
        <a:bodyPr/>
        <a:lstStyle/>
        <a:p>
          <a:pPr rtl="0"/>
          <a:r>
            <a:rPr lang="en-US" dirty="0" smtClean="0">
              <a:solidFill>
                <a:schemeClr val="bg1"/>
              </a:solidFill>
              <a:latin typeface="+mn-lt"/>
            </a:rPr>
            <a:t>Splines</a:t>
          </a:r>
          <a:endParaRPr lang="en-US" b="1" dirty="0"/>
        </a:p>
      </dgm:t>
    </dgm:pt>
    <dgm:pt modelId="{ABDEA2F7-1BBD-49BD-AAEE-9C52842513CB}" type="parTrans" cxnId="{FE87AC19-3DC1-40E6-BDB7-4E2241321AD8}">
      <dgm:prSet/>
      <dgm:spPr/>
      <dgm:t>
        <a:bodyPr/>
        <a:lstStyle/>
        <a:p>
          <a:endParaRPr lang="en-US"/>
        </a:p>
      </dgm:t>
    </dgm:pt>
    <dgm:pt modelId="{01905F19-2161-4C44-801D-11796F351A94}" type="sibTrans" cxnId="{FE87AC19-3DC1-40E6-BDB7-4E2241321AD8}">
      <dgm:prSet/>
      <dgm:spPr/>
      <dgm:t>
        <a:bodyPr/>
        <a:lstStyle/>
        <a:p>
          <a:endParaRPr lang="en-US"/>
        </a:p>
      </dgm:t>
    </dgm:pt>
    <dgm:pt modelId="{11374CCE-0AAC-4224-AFF6-87A57A0C3A1D}">
      <dgm:prSet/>
      <dgm:spPr>
        <a:solidFill>
          <a:schemeClr val="accent1">
            <a:alpha val="90000"/>
          </a:schemeClr>
        </a:solidFill>
        <a:ln>
          <a:solidFill>
            <a:schemeClr val="accent1">
              <a:alpha val="90000"/>
            </a:schemeClr>
          </a:solidFill>
        </a:ln>
      </dgm:spPr>
      <dgm:t>
        <a:bodyPr/>
        <a:lstStyle/>
        <a:p>
          <a:pPr rtl="0"/>
          <a:r>
            <a:rPr lang="en-US" dirty="0" smtClean="0">
              <a:solidFill>
                <a:srgbClr val="FFFF00"/>
              </a:solidFill>
              <a:latin typeface="+mn-lt"/>
            </a:rPr>
            <a:t>Support methods                        for independent</a:t>
          </a:r>
          <a:br>
            <a:rPr lang="en-US" dirty="0" smtClean="0">
              <a:solidFill>
                <a:srgbClr val="FFFF00"/>
              </a:solidFill>
              <a:latin typeface="+mn-lt"/>
            </a:rPr>
          </a:br>
          <a:r>
            <a:rPr lang="en-US" dirty="0" smtClean="0">
              <a:solidFill>
                <a:srgbClr val="FFFF00"/>
              </a:solidFill>
              <a:latin typeface="+mn-lt"/>
            </a:rPr>
            <a:t>streams creation</a:t>
          </a:r>
          <a:endParaRPr lang="en-US" dirty="0">
            <a:solidFill>
              <a:srgbClr val="FFFF00"/>
            </a:solidFill>
            <a:latin typeface="+mn-lt"/>
          </a:endParaRPr>
        </a:p>
      </dgm:t>
    </dgm:pt>
    <dgm:pt modelId="{8E2C4891-0188-49DB-B7F0-D52DEB835BF7}" type="parTrans" cxnId="{642E59A5-2B02-4B8E-9D68-FDC818969EE6}">
      <dgm:prSet/>
      <dgm:spPr/>
      <dgm:t>
        <a:bodyPr/>
        <a:lstStyle/>
        <a:p>
          <a:endParaRPr lang="en-US"/>
        </a:p>
      </dgm:t>
    </dgm:pt>
    <dgm:pt modelId="{67732E17-1715-4180-80F6-D7E27BB638AF}" type="sibTrans" cxnId="{642E59A5-2B02-4B8E-9D68-FDC818969EE6}">
      <dgm:prSet/>
      <dgm:spPr/>
      <dgm:t>
        <a:bodyPr/>
        <a:lstStyle/>
        <a:p>
          <a:endParaRPr lang="en-US"/>
        </a:p>
      </dgm:t>
    </dgm:pt>
    <dgm:pt modelId="{FC668456-69DF-4C73-8AF5-11365AA2375B}">
      <dgm:prSet/>
      <dgm:spPr>
        <a:solidFill>
          <a:schemeClr val="accent1">
            <a:alpha val="90000"/>
          </a:schemeClr>
        </a:solidFill>
        <a:ln>
          <a:solidFill>
            <a:schemeClr val="accent1">
              <a:alpha val="90000"/>
            </a:schemeClr>
          </a:solidFill>
        </a:ln>
      </dgm:spPr>
      <dgm:t>
        <a:bodyPr/>
        <a:lstStyle/>
        <a:p>
          <a:pPr rtl="0"/>
          <a:r>
            <a:rPr lang="en-US" dirty="0" smtClean="0">
              <a:solidFill>
                <a:srgbClr val="FFFF00"/>
              </a:solidFill>
              <a:latin typeface="+mn-lt"/>
            </a:rPr>
            <a:t>Support all key probability distributions</a:t>
          </a:r>
          <a:endParaRPr lang="en-US" dirty="0">
            <a:solidFill>
              <a:srgbClr val="FFFF00"/>
            </a:solidFill>
            <a:latin typeface="+mn-lt"/>
          </a:endParaRPr>
        </a:p>
      </dgm:t>
    </dgm:pt>
    <dgm:pt modelId="{19D5B005-3B15-496F-A7E9-1EE0A61E2EAF}" type="parTrans" cxnId="{295EACBE-57B4-4688-AB5A-EC3F27BD6262}">
      <dgm:prSet/>
      <dgm:spPr/>
      <dgm:t>
        <a:bodyPr/>
        <a:lstStyle/>
        <a:p>
          <a:endParaRPr lang="en-US"/>
        </a:p>
      </dgm:t>
    </dgm:pt>
    <dgm:pt modelId="{862FDA53-1440-4C23-9A2B-6CB85A3D935A}" type="sibTrans" cxnId="{295EACBE-57B4-4688-AB5A-EC3F27BD6262}">
      <dgm:prSet/>
      <dgm:spPr/>
      <dgm:t>
        <a:bodyPr/>
        <a:lstStyle/>
        <a:p>
          <a:endParaRPr lang="en-US"/>
        </a:p>
      </dgm:t>
    </dgm:pt>
    <dgm:pt modelId="{57E6ECFE-B7F7-4E9E-943F-895FF319F193}">
      <dgm:prSet custT="1"/>
      <dgm:spPr>
        <a:solidFill>
          <a:schemeClr val="accent1">
            <a:alpha val="90000"/>
          </a:schemeClr>
        </a:solidFill>
        <a:ln>
          <a:solidFill>
            <a:schemeClr val="accent1">
              <a:alpha val="90000"/>
            </a:schemeClr>
          </a:solidFill>
        </a:ln>
      </dgm:spPr>
      <dgm:t>
        <a:bodyPr/>
        <a:lstStyle/>
        <a:p>
          <a:pPr rtl="0"/>
          <a:r>
            <a:rPr lang="en-US" sz="1200" dirty="0" smtClean="0">
              <a:solidFill>
                <a:schemeClr val="bg1"/>
              </a:solidFill>
              <a:latin typeface="+mn-lt"/>
            </a:rPr>
            <a:t>Order statistics</a:t>
          </a:r>
          <a:endParaRPr lang="en-US" sz="1200" dirty="0">
            <a:solidFill>
              <a:schemeClr val="bg1"/>
            </a:solidFill>
            <a:latin typeface="+mn-lt"/>
          </a:endParaRPr>
        </a:p>
      </dgm:t>
    </dgm:pt>
    <dgm:pt modelId="{DAF8FCBB-4489-44C1-B19C-191F8E08B9F2}" type="parTrans" cxnId="{85FB2BEC-16C5-402D-92BF-5ECBE8858535}">
      <dgm:prSet/>
      <dgm:spPr/>
      <dgm:t>
        <a:bodyPr/>
        <a:lstStyle/>
        <a:p>
          <a:endParaRPr lang="en-US"/>
        </a:p>
      </dgm:t>
    </dgm:pt>
    <dgm:pt modelId="{F9E5B6F8-A232-4D7C-A052-56A4DB2DD914}" type="sibTrans" cxnId="{85FB2BEC-16C5-402D-92BF-5ECBE8858535}">
      <dgm:prSet/>
      <dgm:spPr/>
      <dgm:t>
        <a:bodyPr/>
        <a:lstStyle/>
        <a:p>
          <a:endParaRPr lang="en-US"/>
        </a:p>
      </dgm:t>
    </dgm:pt>
    <dgm:pt modelId="{F5329895-A176-4F20-94E9-0689F3A2001B}">
      <dgm:prSet custT="1"/>
      <dgm:spPr>
        <a:solidFill>
          <a:schemeClr val="accent1">
            <a:alpha val="90000"/>
          </a:schemeClr>
        </a:solidFill>
        <a:ln>
          <a:solidFill>
            <a:schemeClr val="accent1">
              <a:alpha val="90000"/>
            </a:schemeClr>
          </a:solidFill>
        </a:ln>
      </dgm:spPr>
      <dgm:t>
        <a:bodyPr/>
        <a:lstStyle/>
        <a:p>
          <a:pPr rtl="0"/>
          <a:r>
            <a:rPr lang="en-US" sz="1200" dirty="0" smtClean="0">
              <a:solidFill>
                <a:schemeClr val="bg1"/>
              </a:solidFill>
              <a:latin typeface="+mn-lt"/>
            </a:rPr>
            <a:t>Min/max</a:t>
          </a:r>
          <a:endParaRPr lang="en-US" sz="1200" dirty="0">
            <a:solidFill>
              <a:schemeClr val="bg1"/>
            </a:solidFill>
            <a:latin typeface="+mn-lt"/>
          </a:endParaRPr>
        </a:p>
      </dgm:t>
    </dgm:pt>
    <dgm:pt modelId="{87D0B93D-0656-4F4D-9562-8E9B41238065}" type="parTrans" cxnId="{D10F7146-DC4B-4B2B-8C88-6DF8C4EB76A3}">
      <dgm:prSet/>
      <dgm:spPr/>
      <dgm:t>
        <a:bodyPr/>
        <a:lstStyle/>
        <a:p>
          <a:endParaRPr lang="en-US"/>
        </a:p>
      </dgm:t>
    </dgm:pt>
    <dgm:pt modelId="{774A8CF9-FEDE-4109-9CE5-4E04BC8D42B2}" type="sibTrans" cxnId="{D10F7146-DC4B-4B2B-8C88-6DF8C4EB76A3}">
      <dgm:prSet/>
      <dgm:spPr/>
      <dgm:t>
        <a:bodyPr/>
        <a:lstStyle/>
        <a:p>
          <a:endParaRPr lang="en-US"/>
        </a:p>
      </dgm:t>
    </dgm:pt>
    <dgm:pt modelId="{7FC74418-5531-4269-9300-5E3160AF7806}">
      <dgm:prSet custT="1"/>
      <dgm:spPr>
        <a:solidFill>
          <a:schemeClr val="accent1">
            <a:alpha val="90000"/>
          </a:schemeClr>
        </a:solidFill>
        <a:ln>
          <a:solidFill>
            <a:schemeClr val="accent1">
              <a:alpha val="90000"/>
            </a:schemeClr>
          </a:solidFill>
        </a:ln>
      </dgm:spPr>
      <dgm:t>
        <a:bodyPr/>
        <a:lstStyle/>
        <a:p>
          <a:pPr rtl="0"/>
          <a:r>
            <a:rPr lang="en-US" sz="1200" dirty="0" smtClean="0">
              <a:solidFill>
                <a:schemeClr val="bg1"/>
              </a:solidFill>
              <a:latin typeface="+mn-lt"/>
            </a:rPr>
            <a:t>Variance-covarianc</a:t>
          </a:r>
          <a:r>
            <a:rPr lang="en-US" sz="1200" dirty="0" smtClean="0">
              <a:solidFill>
                <a:schemeClr val="bg1"/>
              </a:solidFill>
              <a:latin typeface="Bookman Old Style" panose="02050604050505020204" pitchFamily="18" charset="0"/>
            </a:rPr>
            <a:t>e</a:t>
          </a:r>
          <a:endParaRPr lang="en-US" sz="1200" dirty="0">
            <a:solidFill>
              <a:schemeClr val="bg1"/>
            </a:solidFill>
            <a:latin typeface="Bookman Old Style" panose="02050604050505020204" pitchFamily="18" charset="0"/>
          </a:endParaRPr>
        </a:p>
      </dgm:t>
    </dgm:pt>
    <dgm:pt modelId="{CA31317C-C248-46C7-9D84-ACC44E86A70C}" type="parTrans" cxnId="{93B4E715-B300-4606-BA3D-58DD1CE7B655}">
      <dgm:prSet/>
      <dgm:spPr/>
      <dgm:t>
        <a:bodyPr/>
        <a:lstStyle/>
        <a:p>
          <a:endParaRPr lang="en-US"/>
        </a:p>
      </dgm:t>
    </dgm:pt>
    <dgm:pt modelId="{36685C98-2FFA-4D96-A2E6-A6F4A07C26FA}" type="sibTrans" cxnId="{93B4E715-B300-4606-BA3D-58DD1CE7B655}">
      <dgm:prSet/>
      <dgm:spPr/>
      <dgm:t>
        <a:bodyPr/>
        <a:lstStyle/>
        <a:p>
          <a:endParaRPr lang="en-US"/>
        </a:p>
      </dgm:t>
    </dgm:pt>
    <dgm:pt modelId="{25EEB520-D708-4777-9299-4EE683977BFE}">
      <dgm:prSet phldrT="[Text]" custT="1"/>
      <dgm:spPr>
        <a:solidFill>
          <a:schemeClr val="accent1">
            <a:alpha val="90000"/>
          </a:schemeClr>
        </a:solidFill>
        <a:ln>
          <a:solidFill>
            <a:schemeClr val="accent1">
              <a:alpha val="90000"/>
            </a:schemeClr>
          </a:solidFill>
        </a:ln>
      </dgm:spPr>
      <dgm:t>
        <a:bodyPr/>
        <a:lstStyle/>
        <a:p>
          <a:pPr rtl="0"/>
          <a:r>
            <a:rPr lang="en-US" sz="1200" dirty="0" smtClean="0">
              <a:solidFill>
                <a:schemeClr val="bg1"/>
              </a:solidFill>
              <a:latin typeface="+mn-lt"/>
            </a:rPr>
            <a:t>Variation coefficient</a:t>
          </a:r>
          <a:endParaRPr lang="en-US" sz="1200" b="1" dirty="0"/>
        </a:p>
      </dgm:t>
    </dgm:pt>
    <dgm:pt modelId="{94653DDD-7959-4BD0-832F-9D970CAC25CF}" type="parTrans" cxnId="{9BFE2034-E24C-4A74-AE9D-04A0425AAFF3}">
      <dgm:prSet/>
      <dgm:spPr/>
      <dgm:t>
        <a:bodyPr/>
        <a:lstStyle/>
        <a:p>
          <a:endParaRPr lang="en-US"/>
        </a:p>
      </dgm:t>
    </dgm:pt>
    <dgm:pt modelId="{AC52599A-3C51-483C-A2BF-6AE38BDA749C}" type="sibTrans" cxnId="{9BFE2034-E24C-4A74-AE9D-04A0425AAFF3}">
      <dgm:prSet/>
      <dgm:spPr/>
      <dgm:t>
        <a:bodyPr/>
        <a:lstStyle/>
        <a:p>
          <a:endParaRPr lang="en-US"/>
        </a:p>
      </dgm:t>
    </dgm:pt>
    <dgm:pt modelId="{111EF926-59F2-4A90-9D01-2FAB708AB278}">
      <dgm:prSet/>
      <dgm:spPr>
        <a:solidFill>
          <a:schemeClr val="accent1">
            <a:alpha val="90000"/>
          </a:schemeClr>
        </a:solidFill>
        <a:ln>
          <a:solidFill>
            <a:schemeClr val="accent1">
              <a:alpha val="90000"/>
            </a:schemeClr>
          </a:solidFill>
        </a:ln>
      </dgm:spPr>
      <dgm:t>
        <a:bodyPr/>
        <a:lstStyle/>
        <a:p>
          <a:pPr rtl="0"/>
          <a:r>
            <a:rPr lang="en-US" smtClean="0">
              <a:solidFill>
                <a:schemeClr val="bg1"/>
              </a:solidFill>
              <a:latin typeface="+mn-lt"/>
            </a:rPr>
            <a:t>Interpolation</a:t>
          </a:r>
          <a:endParaRPr lang="en-US" dirty="0">
            <a:solidFill>
              <a:schemeClr val="bg1"/>
            </a:solidFill>
            <a:latin typeface="+mn-lt"/>
          </a:endParaRPr>
        </a:p>
      </dgm:t>
    </dgm:pt>
    <dgm:pt modelId="{0A7E0681-793C-4204-B388-3B4979CFF293}" type="parTrans" cxnId="{7F2FAC6A-9A46-4D86-849A-FFEAE548BD8C}">
      <dgm:prSet/>
      <dgm:spPr/>
      <dgm:t>
        <a:bodyPr/>
        <a:lstStyle/>
        <a:p>
          <a:endParaRPr lang="en-US"/>
        </a:p>
      </dgm:t>
    </dgm:pt>
    <dgm:pt modelId="{8C215971-7A6B-4FC5-A507-2B8716B9265E}" type="sibTrans" cxnId="{7F2FAC6A-9A46-4D86-849A-FFEAE548BD8C}">
      <dgm:prSet/>
      <dgm:spPr/>
      <dgm:t>
        <a:bodyPr/>
        <a:lstStyle/>
        <a:p>
          <a:endParaRPr lang="en-US"/>
        </a:p>
      </dgm:t>
    </dgm:pt>
    <dgm:pt modelId="{05FD6DD5-C7B9-4326-9A2C-66E8FC99277C}">
      <dgm:prSet/>
      <dgm:spPr>
        <a:solidFill>
          <a:schemeClr val="accent1">
            <a:alpha val="90000"/>
          </a:schemeClr>
        </a:solidFill>
        <a:ln>
          <a:solidFill>
            <a:schemeClr val="accent1">
              <a:alpha val="90000"/>
            </a:schemeClr>
          </a:solidFill>
        </a:ln>
      </dgm:spPr>
      <dgm:t>
        <a:bodyPr/>
        <a:lstStyle/>
        <a:p>
          <a:pPr rtl="0"/>
          <a:r>
            <a:rPr lang="en-US" smtClean="0">
              <a:solidFill>
                <a:schemeClr val="bg1"/>
              </a:solidFill>
              <a:latin typeface="+mn-lt"/>
            </a:rPr>
            <a:t>Trust Region</a:t>
          </a:r>
          <a:endParaRPr lang="en-US" dirty="0">
            <a:solidFill>
              <a:schemeClr val="bg1"/>
            </a:solidFill>
            <a:latin typeface="+mn-lt"/>
          </a:endParaRPr>
        </a:p>
      </dgm:t>
    </dgm:pt>
    <dgm:pt modelId="{ADE19EF0-276E-4E47-9E4C-F31ED6503A17}" type="parTrans" cxnId="{A8008EFF-1502-467C-93DC-CB8B1CAB84AB}">
      <dgm:prSet/>
      <dgm:spPr/>
      <dgm:t>
        <a:bodyPr/>
        <a:lstStyle/>
        <a:p>
          <a:endParaRPr lang="en-US"/>
        </a:p>
      </dgm:t>
    </dgm:pt>
    <dgm:pt modelId="{D1DF8EEB-52E2-4088-9760-C8ACE5EC5DC4}" type="sibTrans" cxnId="{A8008EFF-1502-467C-93DC-CB8B1CAB84AB}">
      <dgm:prSet/>
      <dgm:spPr/>
      <dgm:t>
        <a:bodyPr/>
        <a:lstStyle/>
        <a:p>
          <a:endParaRPr lang="en-US"/>
        </a:p>
      </dgm:t>
    </dgm:pt>
    <dgm:pt modelId="{159DEFDC-73B5-4E02-860C-1453C8597D70}">
      <dgm:prSet/>
      <dgm:spPr>
        <a:solidFill>
          <a:schemeClr val="accent1">
            <a:alpha val="90000"/>
          </a:schemeClr>
        </a:solidFill>
        <a:ln>
          <a:solidFill>
            <a:schemeClr val="accent1">
              <a:alpha val="90000"/>
            </a:schemeClr>
          </a:solidFill>
        </a:ln>
      </dgm:spPr>
      <dgm:t>
        <a:bodyPr/>
        <a:lstStyle/>
        <a:p>
          <a:pPr rtl="0"/>
          <a:r>
            <a:rPr lang="en-US" dirty="0" smtClean="0">
              <a:solidFill>
                <a:schemeClr val="bg1"/>
              </a:solidFill>
              <a:latin typeface="+mn-lt"/>
            </a:rPr>
            <a:t>Fast Poisson Solver</a:t>
          </a:r>
          <a:endParaRPr lang="en-US" dirty="0">
            <a:solidFill>
              <a:schemeClr val="bg1"/>
            </a:solidFill>
            <a:latin typeface="+mn-lt"/>
          </a:endParaRPr>
        </a:p>
      </dgm:t>
    </dgm:pt>
    <dgm:pt modelId="{0B294A2B-52E9-45B6-B310-C7888AAF022A}" type="parTrans" cxnId="{6C791AFB-4184-4642-BEDD-D018141428CE}">
      <dgm:prSet/>
      <dgm:spPr/>
      <dgm:t>
        <a:bodyPr/>
        <a:lstStyle/>
        <a:p>
          <a:endParaRPr lang="en-US"/>
        </a:p>
      </dgm:t>
    </dgm:pt>
    <dgm:pt modelId="{2D22EC7A-70A2-4BD4-86C3-B408A37A9945}" type="sibTrans" cxnId="{6C791AFB-4184-4642-BEDD-D018141428CE}">
      <dgm:prSet/>
      <dgm:spPr/>
      <dgm:t>
        <a:bodyPr/>
        <a:lstStyle/>
        <a:p>
          <a:endParaRPr lang="en-US"/>
        </a:p>
      </dgm:t>
    </dgm:pt>
    <dgm:pt modelId="{E87A2DBC-7DBD-4224-9705-38CE80DE1618}" type="pres">
      <dgm:prSet presAssocID="{86957E24-E31F-426E-AB80-908252B1569C}" presName="Name0" presStyleCnt="0">
        <dgm:presLayoutVars>
          <dgm:dir/>
          <dgm:animLvl val="lvl"/>
          <dgm:resizeHandles val="exact"/>
        </dgm:presLayoutVars>
      </dgm:prSet>
      <dgm:spPr/>
      <dgm:t>
        <a:bodyPr/>
        <a:lstStyle/>
        <a:p>
          <a:endParaRPr lang="en-US"/>
        </a:p>
      </dgm:t>
    </dgm:pt>
    <dgm:pt modelId="{F3741B5B-3B4D-4277-A754-885816C8F251}" type="pres">
      <dgm:prSet presAssocID="{43C4D0CC-9712-49A9-9E2A-53478944ECAB}" presName="composite" presStyleCnt="0"/>
      <dgm:spPr/>
    </dgm:pt>
    <dgm:pt modelId="{54F73B0B-C41B-4CBE-AD90-B26A44A5E366}" type="pres">
      <dgm:prSet presAssocID="{43C4D0CC-9712-49A9-9E2A-53478944ECAB}" presName="parTx" presStyleLbl="alignNode1" presStyleIdx="0" presStyleCnt="3">
        <dgm:presLayoutVars>
          <dgm:chMax val="0"/>
          <dgm:chPref val="0"/>
          <dgm:bulletEnabled val="1"/>
        </dgm:presLayoutVars>
      </dgm:prSet>
      <dgm:spPr/>
      <dgm:t>
        <a:bodyPr/>
        <a:lstStyle/>
        <a:p>
          <a:endParaRPr lang="en-US"/>
        </a:p>
      </dgm:t>
    </dgm:pt>
    <dgm:pt modelId="{788C21E6-253B-49E2-AE2A-C1903A0DB7BD}" type="pres">
      <dgm:prSet presAssocID="{43C4D0CC-9712-49A9-9E2A-53478944ECAB}" presName="desTx" presStyleLbl="alignAccFollowNode1" presStyleIdx="0" presStyleCnt="3">
        <dgm:presLayoutVars>
          <dgm:bulletEnabled val="1"/>
        </dgm:presLayoutVars>
      </dgm:prSet>
      <dgm:spPr/>
      <dgm:t>
        <a:bodyPr/>
        <a:lstStyle/>
        <a:p>
          <a:endParaRPr lang="en-US"/>
        </a:p>
      </dgm:t>
    </dgm:pt>
    <dgm:pt modelId="{4C3F1C8B-0892-4B69-A9DE-C8A7836C8D94}" type="pres">
      <dgm:prSet presAssocID="{BC96F268-46F7-48B1-801E-AF5685ED8E49}" presName="space" presStyleCnt="0"/>
      <dgm:spPr/>
    </dgm:pt>
    <dgm:pt modelId="{ED75BF7C-7EF3-43F4-8BE9-45902230D6D0}" type="pres">
      <dgm:prSet presAssocID="{1B70D4B0-33F0-462B-A9BD-3E4B92500C33}" presName="composite" presStyleCnt="0"/>
      <dgm:spPr/>
    </dgm:pt>
    <dgm:pt modelId="{E6AEC1FE-F187-4721-8332-08610CA22423}" type="pres">
      <dgm:prSet presAssocID="{1B70D4B0-33F0-462B-A9BD-3E4B92500C33}" presName="parTx" presStyleLbl="alignNode1" presStyleIdx="1" presStyleCnt="3">
        <dgm:presLayoutVars>
          <dgm:chMax val="0"/>
          <dgm:chPref val="0"/>
          <dgm:bulletEnabled val="1"/>
        </dgm:presLayoutVars>
      </dgm:prSet>
      <dgm:spPr/>
      <dgm:t>
        <a:bodyPr/>
        <a:lstStyle/>
        <a:p>
          <a:endParaRPr lang="en-US"/>
        </a:p>
      </dgm:t>
    </dgm:pt>
    <dgm:pt modelId="{E430D795-C742-4725-8D5E-9AF37EF51118}" type="pres">
      <dgm:prSet presAssocID="{1B70D4B0-33F0-462B-A9BD-3E4B92500C33}" presName="desTx" presStyleLbl="alignAccFollowNode1" presStyleIdx="1" presStyleCnt="3">
        <dgm:presLayoutVars>
          <dgm:bulletEnabled val="1"/>
        </dgm:presLayoutVars>
      </dgm:prSet>
      <dgm:spPr/>
      <dgm:t>
        <a:bodyPr/>
        <a:lstStyle/>
        <a:p>
          <a:endParaRPr lang="en-US"/>
        </a:p>
      </dgm:t>
    </dgm:pt>
    <dgm:pt modelId="{97CDA833-867F-42AA-A6AA-0933F07B4B6A}" type="pres">
      <dgm:prSet presAssocID="{E3BFEA0B-082B-4945-A4A7-8453F544CD0C}" presName="space" presStyleCnt="0"/>
      <dgm:spPr/>
    </dgm:pt>
    <dgm:pt modelId="{0EEC2D10-F146-4393-9AC9-F2738308E72F}" type="pres">
      <dgm:prSet presAssocID="{E746169F-CCEA-4E30-9F2D-2743CDD48E23}" presName="composite" presStyleCnt="0"/>
      <dgm:spPr/>
    </dgm:pt>
    <dgm:pt modelId="{0D9C2A2B-ADA9-4B20-8337-C597BE4AF56E}" type="pres">
      <dgm:prSet presAssocID="{E746169F-CCEA-4E30-9F2D-2743CDD48E23}" presName="parTx" presStyleLbl="alignNode1" presStyleIdx="2" presStyleCnt="3">
        <dgm:presLayoutVars>
          <dgm:chMax val="0"/>
          <dgm:chPref val="0"/>
          <dgm:bulletEnabled val="1"/>
        </dgm:presLayoutVars>
      </dgm:prSet>
      <dgm:spPr/>
      <dgm:t>
        <a:bodyPr/>
        <a:lstStyle/>
        <a:p>
          <a:endParaRPr lang="en-US"/>
        </a:p>
      </dgm:t>
    </dgm:pt>
    <dgm:pt modelId="{715F8E0A-EE6D-44D2-931E-BF4173C0991F}" type="pres">
      <dgm:prSet presAssocID="{E746169F-CCEA-4E30-9F2D-2743CDD48E23}" presName="desTx" presStyleLbl="alignAccFollowNode1" presStyleIdx="2" presStyleCnt="3">
        <dgm:presLayoutVars>
          <dgm:bulletEnabled val="1"/>
        </dgm:presLayoutVars>
      </dgm:prSet>
      <dgm:spPr/>
      <dgm:t>
        <a:bodyPr/>
        <a:lstStyle/>
        <a:p>
          <a:endParaRPr lang="en-US"/>
        </a:p>
      </dgm:t>
    </dgm:pt>
  </dgm:ptLst>
  <dgm:cxnLst>
    <dgm:cxn modelId="{C9C390A7-7052-40CC-8C09-044EC6514FBF}" srcId="{86957E24-E31F-426E-AB80-908252B1569C}" destId="{1B70D4B0-33F0-462B-A9BD-3E4B92500C33}" srcOrd="1" destOrd="0" parTransId="{9BA4C560-0930-44E9-863E-EAB6E900F6AD}" sibTransId="{E3BFEA0B-082B-4945-A4A7-8453F544CD0C}"/>
    <dgm:cxn modelId="{C95EC5B5-A39A-478A-A06C-B14DB9A508C9}" type="presOf" srcId="{1B70D4B0-33F0-462B-A9BD-3E4B92500C33}" destId="{E6AEC1FE-F187-4721-8332-08610CA22423}" srcOrd="0" destOrd="0" presId="urn:microsoft.com/office/officeart/2005/8/layout/hList1"/>
    <dgm:cxn modelId="{F5DEB6A4-B4A0-4633-A528-E8BC9AF8C3CD}" type="presOf" srcId="{25EEB520-D708-4777-9299-4EE683977BFE}" destId="{E430D795-C742-4725-8D5E-9AF37EF51118}" srcOrd="0" destOrd="1" presId="urn:microsoft.com/office/officeart/2005/8/layout/hList1"/>
    <dgm:cxn modelId="{3023E91B-97ED-4775-9D35-5038100066BC}" srcId="{86957E24-E31F-426E-AB80-908252B1569C}" destId="{E746169F-CCEA-4E30-9F2D-2743CDD48E23}" srcOrd="2" destOrd="0" parTransId="{0AF58A75-BD46-4C6B-87B7-5E4AC2940394}" sibTransId="{D9DF6960-C8C8-4B5D-85E7-5D7A3C663C81}"/>
    <dgm:cxn modelId="{98758908-7636-468D-89A4-E26D1958F9CD}" type="presOf" srcId="{7335610C-3564-4E96-9A43-51F94BE33753}" destId="{E430D795-C742-4725-8D5E-9AF37EF51118}" srcOrd="0" destOrd="0" presId="urn:microsoft.com/office/officeart/2005/8/layout/hList1"/>
    <dgm:cxn modelId="{C8909FB0-96A5-4F96-8EA3-F1EA2744E598}" type="presOf" srcId="{43C4D0CC-9712-49A9-9E2A-53478944ECAB}" destId="{54F73B0B-C41B-4CBE-AD90-B26A44A5E366}" srcOrd="0" destOrd="0" presId="urn:microsoft.com/office/officeart/2005/8/layout/hList1"/>
    <dgm:cxn modelId="{295EACBE-57B4-4688-AB5A-EC3F27BD6262}" srcId="{43C4D0CC-9712-49A9-9E2A-53478944ECAB}" destId="{FC668456-69DF-4C73-8AF5-11365AA2375B}" srcOrd="2" destOrd="0" parTransId="{19D5B005-3B15-496F-A7E9-1EE0A61E2EAF}" sibTransId="{862FDA53-1440-4C23-9A2B-6CB85A3D935A}"/>
    <dgm:cxn modelId="{C3488068-23CE-4F06-8875-3F1CABD036CE}" type="presOf" srcId="{11374CCE-0AAC-4224-AFF6-87A57A0C3A1D}" destId="{788C21E6-253B-49E2-AE2A-C1903A0DB7BD}" srcOrd="0" destOrd="1" presId="urn:microsoft.com/office/officeart/2005/8/layout/hList1"/>
    <dgm:cxn modelId="{B5B733CC-0CD2-49F2-85B1-D082B6277B34}" type="presOf" srcId="{E746169F-CCEA-4E30-9F2D-2743CDD48E23}" destId="{0D9C2A2B-ADA9-4B20-8337-C597BE4AF56E}" srcOrd="0" destOrd="0" presId="urn:microsoft.com/office/officeart/2005/8/layout/hList1"/>
    <dgm:cxn modelId="{88EA471B-0C41-4108-8975-798A8871F264}" type="presOf" srcId="{159DEFDC-73B5-4E02-860C-1453C8597D70}" destId="{715F8E0A-EE6D-44D2-931E-BF4173C0991F}" srcOrd="0" destOrd="3" presId="urn:microsoft.com/office/officeart/2005/8/layout/hList1"/>
    <dgm:cxn modelId="{7F2FAC6A-9A46-4D86-849A-FFEAE548BD8C}" srcId="{E746169F-CCEA-4E30-9F2D-2743CDD48E23}" destId="{111EF926-59F2-4A90-9D01-2FAB708AB278}" srcOrd="1" destOrd="0" parTransId="{0A7E0681-793C-4204-B388-3B4979CFF293}" sibTransId="{8C215971-7A6B-4FC5-A507-2B8716B9265E}"/>
    <dgm:cxn modelId="{7B72D243-27F8-438E-8870-FC96D9885CC5}" srcId="{43C4D0CC-9712-49A9-9E2A-53478944ECAB}" destId="{2C575BA0-BC86-4E36-8D2E-08B51B9F6730}" srcOrd="0" destOrd="0" parTransId="{538E242D-8F94-4E8A-9D0C-34932576A149}" sibTransId="{0F9AFE0F-CC5D-4FDA-9AE2-C0E8D127A364}"/>
    <dgm:cxn modelId="{9BFE2034-E24C-4A74-AE9D-04A0425AAFF3}" srcId="{1B70D4B0-33F0-462B-A9BD-3E4B92500C33}" destId="{25EEB520-D708-4777-9299-4EE683977BFE}" srcOrd="1" destOrd="0" parTransId="{94653DDD-7959-4BD0-832F-9D970CAC25CF}" sibTransId="{AC52599A-3C51-483C-A2BF-6AE38BDA749C}"/>
    <dgm:cxn modelId="{DB6001CE-6208-4BAF-8EC2-1703000F5B88}" type="presOf" srcId="{86957E24-E31F-426E-AB80-908252B1569C}" destId="{E87A2DBC-7DBD-4224-9705-38CE80DE1618}" srcOrd="0" destOrd="0" presId="urn:microsoft.com/office/officeart/2005/8/layout/hList1"/>
    <dgm:cxn modelId="{97FA4AC4-18FF-438A-9090-72C84FD30E28}" type="presOf" srcId="{111EF926-59F2-4A90-9D01-2FAB708AB278}" destId="{715F8E0A-EE6D-44D2-931E-BF4173C0991F}" srcOrd="0" destOrd="1" presId="urn:microsoft.com/office/officeart/2005/8/layout/hList1"/>
    <dgm:cxn modelId="{49D4D08A-93A2-4D7D-B816-09AB736B4277}" type="presOf" srcId="{2C575BA0-BC86-4E36-8D2E-08B51B9F6730}" destId="{788C21E6-253B-49E2-AE2A-C1903A0DB7BD}" srcOrd="0" destOrd="0" presId="urn:microsoft.com/office/officeart/2005/8/layout/hList1"/>
    <dgm:cxn modelId="{9DD8F889-1E05-4274-A9CF-1AF618C10D91}" srcId="{86957E24-E31F-426E-AB80-908252B1569C}" destId="{43C4D0CC-9712-49A9-9E2A-53478944ECAB}" srcOrd="0" destOrd="0" parTransId="{7E0D8861-4DC4-4D46-9FE4-4CD17C333B18}" sibTransId="{BC96F268-46F7-48B1-801E-AF5685ED8E49}"/>
    <dgm:cxn modelId="{8EE8BE77-6CAC-4855-95A2-72FA3984AB79}" type="presOf" srcId="{CE45F22A-302B-4641-B7A3-2DBB8CC6296F}" destId="{715F8E0A-EE6D-44D2-931E-BF4173C0991F}" srcOrd="0" destOrd="0" presId="urn:microsoft.com/office/officeart/2005/8/layout/hList1"/>
    <dgm:cxn modelId="{19C68867-D1CF-4B16-812A-974D766017EE}" type="presOf" srcId="{7FC74418-5531-4269-9300-5E3160AF7806}" destId="{E430D795-C742-4725-8D5E-9AF37EF51118}" srcOrd="0" destOrd="4" presId="urn:microsoft.com/office/officeart/2005/8/layout/hList1"/>
    <dgm:cxn modelId="{85FB2BEC-16C5-402D-92BF-5ECBE8858535}" srcId="{1B70D4B0-33F0-462B-A9BD-3E4B92500C33}" destId="{57E6ECFE-B7F7-4E9E-943F-895FF319F193}" srcOrd="2" destOrd="0" parTransId="{DAF8FCBB-4489-44C1-B19C-191F8E08B9F2}" sibTransId="{F9E5B6F8-A232-4D7C-A052-56A4DB2DD914}"/>
    <dgm:cxn modelId="{6C791AFB-4184-4642-BEDD-D018141428CE}" srcId="{E746169F-CCEA-4E30-9F2D-2743CDD48E23}" destId="{159DEFDC-73B5-4E02-860C-1453C8597D70}" srcOrd="3" destOrd="0" parTransId="{0B294A2B-52E9-45B6-B310-C7888AAF022A}" sibTransId="{2D22EC7A-70A2-4BD4-86C3-B408A37A9945}"/>
    <dgm:cxn modelId="{0676850F-41B6-4F22-B106-DEF1B3699D65}" type="presOf" srcId="{57E6ECFE-B7F7-4E9E-943F-895FF319F193}" destId="{E430D795-C742-4725-8D5E-9AF37EF51118}" srcOrd="0" destOrd="2" presId="urn:microsoft.com/office/officeart/2005/8/layout/hList1"/>
    <dgm:cxn modelId="{C6431944-D075-4246-AED4-C2C315726957}" srcId="{1B70D4B0-33F0-462B-A9BD-3E4B92500C33}" destId="{7335610C-3564-4E96-9A43-51F94BE33753}" srcOrd="0" destOrd="0" parTransId="{7CAE8C31-F662-472E-B358-09D81C3DC83D}" sibTransId="{1B58A859-AAED-4F99-ABF4-FD7FCDDCE80A}"/>
    <dgm:cxn modelId="{FE87AC19-3DC1-40E6-BDB7-4E2241321AD8}" srcId="{E746169F-CCEA-4E30-9F2D-2743CDD48E23}" destId="{CE45F22A-302B-4641-B7A3-2DBB8CC6296F}" srcOrd="0" destOrd="0" parTransId="{ABDEA2F7-1BBD-49BD-AAEE-9C52842513CB}" sibTransId="{01905F19-2161-4C44-801D-11796F351A94}"/>
    <dgm:cxn modelId="{AA270F0D-C49F-4662-A5BC-8FC5673BBB8F}" type="presOf" srcId="{05FD6DD5-C7B9-4326-9A2C-66E8FC99277C}" destId="{715F8E0A-EE6D-44D2-931E-BF4173C0991F}" srcOrd="0" destOrd="2" presId="urn:microsoft.com/office/officeart/2005/8/layout/hList1"/>
    <dgm:cxn modelId="{D10F7146-DC4B-4B2B-8C88-6DF8C4EB76A3}" srcId="{1B70D4B0-33F0-462B-A9BD-3E4B92500C33}" destId="{F5329895-A176-4F20-94E9-0689F3A2001B}" srcOrd="3" destOrd="0" parTransId="{87D0B93D-0656-4F4D-9562-8E9B41238065}" sibTransId="{774A8CF9-FEDE-4109-9CE5-4E04BC8D42B2}"/>
    <dgm:cxn modelId="{A8008EFF-1502-467C-93DC-CB8B1CAB84AB}" srcId="{E746169F-CCEA-4E30-9F2D-2743CDD48E23}" destId="{05FD6DD5-C7B9-4326-9A2C-66E8FC99277C}" srcOrd="2" destOrd="0" parTransId="{ADE19EF0-276E-4E47-9E4C-F31ED6503A17}" sibTransId="{D1DF8EEB-52E2-4088-9760-C8ACE5EC5DC4}"/>
    <dgm:cxn modelId="{642E59A5-2B02-4B8E-9D68-FDC818969EE6}" srcId="{43C4D0CC-9712-49A9-9E2A-53478944ECAB}" destId="{11374CCE-0AAC-4224-AFF6-87A57A0C3A1D}" srcOrd="1" destOrd="0" parTransId="{8E2C4891-0188-49DB-B7F0-D52DEB835BF7}" sibTransId="{67732E17-1715-4180-80F6-D7E27BB638AF}"/>
    <dgm:cxn modelId="{93B4E715-B300-4606-BA3D-58DD1CE7B655}" srcId="{1B70D4B0-33F0-462B-A9BD-3E4B92500C33}" destId="{7FC74418-5531-4269-9300-5E3160AF7806}" srcOrd="4" destOrd="0" parTransId="{CA31317C-C248-46C7-9D84-ACC44E86A70C}" sibTransId="{36685C98-2FFA-4D96-A2E6-A6F4A07C26FA}"/>
    <dgm:cxn modelId="{40F7680D-B4D6-4B33-9630-2CD7355E0D02}" type="presOf" srcId="{FC668456-69DF-4C73-8AF5-11365AA2375B}" destId="{788C21E6-253B-49E2-AE2A-C1903A0DB7BD}" srcOrd="0" destOrd="2" presId="urn:microsoft.com/office/officeart/2005/8/layout/hList1"/>
    <dgm:cxn modelId="{8F17CD48-689E-4ECB-A6D8-D13F411C7674}" type="presOf" srcId="{F5329895-A176-4F20-94E9-0689F3A2001B}" destId="{E430D795-C742-4725-8D5E-9AF37EF51118}" srcOrd="0" destOrd="3" presId="urn:microsoft.com/office/officeart/2005/8/layout/hList1"/>
    <dgm:cxn modelId="{168F58F7-1C82-4C30-AFD6-F6505AABC025}" type="presParOf" srcId="{E87A2DBC-7DBD-4224-9705-38CE80DE1618}" destId="{F3741B5B-3B4D-4277-A754-885816C8F251}" srcOrd="0" destOrd="0" presId="urn:microsoft.com/office/officeart/2005/8/layout/hList1"/>
    <dgm:cxn modelId="{A4F353C3-07CE-4D0D-AABF-437F8CB7444C}" type="presParOf" srcId="{F3741B5B-3B4D-4277-A754-885816C8F251}" destId="{54F73B0B-C41B-4CBE-AD90-B26A44A5E366}" srcOrd="0" destOrd="0" presId="urn:microsoft.com/office/officeart/2005/8/layout/hList1"/>
    <dgm:cxn modelId="{D0ABE961-F235-4C1E-B274-C0CAF2A28515}" type="presParOf" srcId="{F3741B5B-3B4D-4277-A754-885816C8F251}" destId="{788C21E6-253B-49E2-AE2A-C1903A0DB7BD}" srcOrd="1" destOrd="0" presId="urn:microsoft.com/office/officeart/2005/8/layout/hList1"/>
    <dgm:cxn modelId="{C819148B-4448-4F61-A153-69CE378748AA}" type="presParOf" srcId="{E87A2DBC-7DBD-4224-9705-38CE80DE1618}" destId="{4C3F1C8B-0892-4B69-A9DE-C8A7836C8D94}" srcOrd="1" destOrd="0" presId="urn:microsoft.com/office/officeart/2005/8/layout/hList1"/>
    <dgm:cxn modelId="{79734285-DEFF-4B9F-8122-B3C179BE5D77}" type="presParOf" srcId="{E87A2DBC-7DBD-4224-9705-38CE80DE1618}" destId="{ED75BF7C-7EF3-43F4-8BE9-45902230D6D0}" srcOrd="2" destOrd="0" presId="urn:microsoft.com/office/officeart/2005/8/layout/hList1"/>
    <dgm:cxn modelId="{4B74FBC8-D869-43DF-BCA2-9E596630C244}" type="presParOf" srcId="{ED75BF7C-7EF3-43F4-8BE9-45902230D6D0}" destId="{E6AEC1FE-F187-4721-8332-08610CA22423}" srcOrd="0" destOrd="0" presId="urn:microsoft.com/office/officeart/2005/8/layout/hList1"/>
    <dgm:cxn modelId="{AF25B616-5795-4A8D-8546-F507C2075A30}" type="presParOf" srcId="{ED75BF7C-7EF3-43F4-8BE9-45902230D6D0}" destId="{E430D795-C742-4725-8D5E-9AF37EF51118}" srcOrd="1" destOrd="0" presId="urn:microsoft.com/office/officeart/2005/8/layout/hList1"/>
    <dgm:cxn modelId="{7B338066-076D-4671-904A-1AB8D91CC450}" type="presParOf" srcId="{E87A2DBC-7DBD-4224-9705-38CE80DE1618}" destId="{97CDA833-867F-42AA-A6AA-0933F07B4B6A}" srcOrd="3" destOrd="0" presId="urn:microsoft.com/office/officeart/2005/8/layout/hList1"/>
    <dgm:cxn modelId="{DBBEF311-D7F5-4967-9258-963A3CB16E4C}" type="presParOf" srcId="{E87A2DBC-7DBD-4224-9705-38CE80DE1618}" destId="{0EEC2D10-F146-4393-9AC9-F2738308E72F}" srcOrd="4" destOrd="0" presId="urn:microsoft.com/office/officeart/2005/8/layout/hList1"/>
    <dgm:cxn modelId="{69500EA7-A9F0-465C-86F6-32D889A8347E}" type="presParOf" srcId="{0EEC2D10-F146-4393-9AC9-F2738308E72F}" destId="{0D9C2A2B-ADA9-4B20-8337-C597BE4AF56E}" srcOrd="0" destOrd="0" presId="urn:microsoft.com/office/officeart/2005/8/layout/hList1"/>
    <dgm:cxn modelId="{38B7DEC3-8E74-4112-BF3B-799EA5DAC519}" type="presParOf" srcId="{0EEC2D10-F146-4393-9AC9-F2738308E72F}" destId="{715F8E0A-EE6D-44D2-931E-BF4173C0991F}"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Intel Clear"/>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Intel Clear"/>
                <a:ea typeface="+mn-ea"/>
                <a:cs typeface="+mn-cs"/>
              </a:defRPr>
            </a:lvl1pPr>
          </a:lstStyle>
          <a:p>
            <a:pPr>
              <a:defRPr/>
            </a:pPr>
            <a:fld id="{36B70D55-85BA-AF4E-98B6-B696257F1ADF}" type="datetimeFigureOut">
              <a:rPr lang="en-US"/>
              <a:pPr>
                <a:defRPr/>
              </a:pPr>
              <a:t>11/9/2016</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Intel Clear"/>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Intel Clear"/>
                <a:ea typeface="+mn-ea"/>
                <a:cs typeface="+mn-cs"/>
              </a:defRPr>
            </a:lvl1pPr>
          </a:lstStyle>
          <a:p>
            <a:pPr>
              <a:defRPr/>
            </a:pPr>
            <a:fld id="{8647E309-5D5B-C24D-A459-5B12CC1B274A}" type="slidenum">
              <a:rPr lang="en-US"/>
              <a:pPr>
                <a:defRPr/>
              </a:pPr>
              <a:t>‹#›</a:t>
            </a:fld>
            <a:endParaRPr lang="en-US" dirty="0"/>
          </a:p>
        </p:txBody>
      </p:sp>
    </p:spTree>
    <p:extLst>
      <p:ext uri="{BB962C8B-B14F-4D97-AF65-F5344CB8AC3E}">
        <p14:creationId xmlns:p14="http://schemas.microsoft.com/office/powerpoint/2010/main" val="593707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Intel Clear"/>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Intel Clear"/>
                <a:ea typeface="+mn-ea"/>
                <a:cs typeface="+mn-cs"/>
              </a:defRPr>
            </a:lvl1pPr>
          </a:lstStyle>
          <a:p>
            <a:pPr>
              <a:defRPr/>
            </a:pPr>
            <a:fld id="{9BE723A0-E598-394A-AE7C-39B4D1FBF8B1}" type="datetimeFigureOut">
              <a:rPr lang="en-US"/>
              <a:pPr>
                <a:defRPr/>
              </a:pPr>
              <a:t>11/9/2016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Intel Clear"/>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Intel Clear"/>
                <a:ea typeface="+mn-ea"/>
                <a:cs typeface="+mn-cs"/>
              </a:defRPr>
            </a:lvl1pPr>
          </a:lstStyle>
          <a:p>
            <a:pPr>
              <a:defRPr/>
            </a:pPr>
            <a:fld id="{3041748B-2EB0-DD40-BBB6-36C1E0DB82D6}" type="slidenum">
              <a:rPr lang="en-US"/>
              <a:pPr>
                <a:defRPr/>
              </a:pPr>
              <a:t>‹#›</a:t>
            </a:fld>
            <a:endParaRPr lang="en-US" dirty="0"/>
          </a:p>
        </p:txBody>
      </p:sp>
    </p:spTree>
    <p:extLst>
      <p:ext uri="{BB962C8B-B14F-4D97-AF65-F5344CB8AC3E}">
        <p14:creationId xmlns:p14="http://schemas.microsoft.com/office/powerpoint/2010/main" val="3060072234"/>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Intel Clear"/>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Intel Clear"/>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Intel Clear"/>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Intel Clear"/>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Intel Clear"/>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041748B-2EB0-DD40-BBB6-36C1E0DB82D6}" type="slidenum">
              <a:rPr lang="en-US" smtClean="0"/>
              <a:pPr>
                <a:defRPr/>
              </a:pPr>
              <a:t>3</a:t>
            </a:fld>
            <a:endParaRPr lang="en-US" dirty="0"/>
          </a:p>
        </p:txBody>
      </p:sp>
    </p:spTree>
    <p:extLst>
      <p:ext uri="{BB962C8B-B14F-4D97-AF65-F5344CB8AC3E}">
        <p14:creationId xmlns:p14="http://schemas.microsoft.com/office/powerpoint/2010/main" val="1736807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Pre-processing:</a:t>
            </a:r>
          </a:p>
          <a:p>
            <a:pPr marL="171450" indent="-171450">
              <a:buFont typeface="Arial" panose="020B0604020202020204" pitchFamily="34" charset="0"/>
              <a:buChar char="•"/>
            </a:pPr>
            <a:r>
              <a:rPr lang="en-US" dirty="0" smtClean="0"/>
              <a:t>Feature selection on the device</a:t>
            </a:r>
            <a:r>
              <a:rPr lang="en-US" baseline="0" dirty="0" smtClean="0"/>
              <a:t> (word frequency)</a:t>
            </a:r>
          </a:p>
          <a:p>
            <a:pPr marL="628650" lvl="1" indent="-171450">
              <a:buFont typeface="Arial" panose="020B0604020202020204" pitchFamily="34" charset="0"/>
              <a:buChar char="•"/>
            </a:pPr>
            <a:r>
              <a:rPr lang="en-US" baseline="0" dirty="0" smtClean="0"/>
              <a:t>Reduce data transfer</a:t>
            </a:r>
          </a:p>
          <a:p>
            <a:pPr marL="628650" lvl="1" indent="-171450">
              <a:buFont typeface="Arial" panose="020B0604020202020204" pitchFamily="34" charset="0"/>
              <a:buChar char="•"/>
            </a:pPr>
            <a:r>
              <a:rPr lang="en-US" baseline="0" dirty="0" smtClean="0"/>
              <a:t>Reduce storage requirements</a:t>
            </a:r>
          </a:p>
          <a:p>
            <a:pPr marL="171450" lvl="0" indent="-171450">
              <a:buFont typeface="Arial" panose="020B0604020202020204" pitchFamily="34" charset="0"/>
              <a:buChar char="•"/>
            </a:pPr>
            <a:r>
              <a:rPr lang="en-US" baseline="0" dirty="0" smtClean="0"/>
              <a:t>Effective loading the data from the DB</a:t>
            </a:r>
          </a:p>
          <a:p>
            <a:pPr marL="171450" lvl="0" indent="-171450">
              <a:buFont typeface="Arial" panose="020B0604020202020204" pitchFamily="34" charset="0"/>
              <a:buChar char="•"/>
            </a:pPr>
            <a:endParaRPr lang="en-US" baseline="0" dirty="0" smtClean="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a:defRPr/>
            </a:pPr>
            <a:fld id="{3041748B-2EB0-DD40-BBB6-36C1E0DB82D6}" type="slidenum">
              <a:rPr lang="en-US" smtClean="0"/>
              <a:pPr>
                <a:defRPr/>
              </a:pPr>
              <a:t>4</a:t>
            </a:fld>
            <a:endParaRPr lang="en-US" dirty="0"/>
          </a:p>
        </p:txBody>
      </p:sp>
    </p:spTree>
    <p:extLst>
      <p:ext uri="{BB962C8B-B14F-4D97-AF65-F5344CB8AC3E}">
        <p14:creationId xmlns:p14="http://schemas.microsoft.com/office/powerpoint/2010/main" val="1164242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1200" b="1" i="0" u="none" strike="noStrike" kern="1200" dirty="0" smtClean="0">
                <a:solidFill>
                  <a:schemeClr val="tx1"/>
                </a:solidFill>
                <a:effectLst/>
                <a:latin typeface="Intel Clear"/>
                <a:ea typeface="ＭＳ Ｐゴシック" charset="0"/>
                <a:cs typeface="ＭＳ Ｐゴシック" charset="0"/>
              </a:rPr>
              <a:t>Big Data Attributes</a:t>
            </a:r>
            <a:r>
              <a:rPr lang="en-US" sz="1200" b="0" i="0" u="none" strike="noStrike" kern="1200" baseline="0" dirty="0" smtClean="0">
                <a:solidFill>
                  <a:schemeClr val="tx1"/>
                </a:solidFill>
                <a:effectLst/>
                <a:latin typeface="Intel Clear"/>
                <a:ea typeface="ＭＳ Ｐゴシック" charset="0"/>
                <a:cs typeface="ＭＳ Ｐゴシック" charset="0"/>
              </a:rPr>
              <a:t> </a:t>
            </a:r>
            <a:r>
              <a:rPr lang="en-US" sz="1200" b="1" i="0" u="none" strike="noStrike" kern="1200" baseline="0" dirty="0" smtClean="0">
                <a:solidFill>
                  <a:schemeClr val="tx1"/>
                </a:solidFill>
                <a:effectLst/>
                <a:latin typeface="Intel Clear"/>
                <a:ea typeface="ＭＳ Ｐゴシック" charset="0"/>
                <a:cs typeface="ＭＳ Ｐゴシック" charset="0"/>
              </a:rPr>
              <a:t>and </a:t>
            </a:r>
            <a:r>
              <a:rPr lang="en-US" sz="1200" b="1" i="0" u="none" strike="noStrike" kern="1200" dirty="0" smtClean="0">
                <a:solidFill>
                  <a:schemeClr val="tx1"/>
                </a:solidFill>
                <a:effectLst/>
                <a:latin typeface="Intel Clear"/>
                <a:ea typeface="ＭＳ Ｐゴシック" charset="0"/>
                <a:cs typeface="ＭＳ Ｐゴシック" charset="0"/>
              </a:rPr>
              <a:t>Computational</a:t>
            </a:r>
            <a:r>
              <a:rPr lang="en-US" sz="1200" b="1" i="0" u="none" strike="noStrike" kern="1200" baseline="0" dirty="0" smtClean="0">
                <a:solidFill>
                  <a:schemeClr val="tx1"/>
                </a:solidFill>
                <a:effectLst/>
                <a:latin typeface="Intel Clear"/>
                <a:ea typeface="ＭＳ Ｐゴシック" charset="0"/>
                <a:cs typeface="ＭＳ Ｐゴシック" charset="0"/>
              </a:rPr>
              <a:t> Solution</a:t>
            </a:r>
            <a:endParaRPr lang="en-US" sz="1200" b="0" i="0" u="none" strike="noStrike" kern="1200" dirty="0" smtClean="0">
              <a:solidFill>
                <a:schemeClr val="tx1"/>
              </a:solidFill>
              <a:effectLst/>
              <a:latin typeface="Intel Clear"/>
              <a:ea typeface="ＭＳ Ｐゴシック" charset="0"/>
              <a:cs typeface="ＭＳ Ｐゴシック" charset="0"/>
            </a:endParaRPr>
          </a:p>
          <a:p>
            <a:pPr rtl="0" eaLnBrk="1" fontAlgn="t" latinLnBrk="0" hangingPunct="1"/>
            <a:r>
              <a:rPr lang="en-US" sz="1200" b="0" i="0" u="none" strike="noStrike" kern="1200" dirty="0" smtClean="0">
                <a:solidFill>
                  <a:schemeClr val="tx1"/>
                </a:solidFill>
                <a:effectLst/>
                <a:latin typeface="Intel Clear"/>
                <a:ea typeface="ＭＳ Ｐゴシック" charset="0"/>
                <a:cs typeface="ＭＳ Ｐゴシック" charset="0"/>
              </a:rPr>
              <a:t>Distributed across different nodes/devices</a:t>
            </a: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Intel Clear"/>
                <a:ea typeface="ＭＳ Ｐゴシック" charset="0"/>
                <a:cs typeface="ＭＳ Ｐゴシック" charset="0"/>
              </a:rPr>
              <a:t>Distributed</a:t>
            </a:r>
            <a:r>
              <a:rPr lang="en-US" sz="1200" b="0" i="0" u="none" strike="noStrike" kern="1200" baseline="0" dirty="0" smtClean="0">
                <a:solidFill>
                  <a:schemeClr val="tx1"/>
                </a:solidFill>
                <a:effectLst/>
                <a:latin typeface="Intel Clear"/>
                <a:ea typeface="ＭＳ Ｐゴシック" charset="0"/>
                <a:cs typeface="ＭＳ Ｐゴシック" charset="0"/>
              </a:rPr>
              <a:t> computing, e.g. </a:t>
            </a:r>
            <a:r>
              <a:rPr lang="en-US" sz="1200" b="0" i="0" u="none" strike="noStrike" kern="1200" baseline="0" dirty="0" err="1" smtClean="0">
                <a:solidFill>
                  <a:schemeClr val="tx1"/>
                </a:solidFill>
                <a:effectLst/>
                <a:latin typeface="Intel Clear"/>
                <a:ea typeface="ＭＳ Ｐゴシック" charset="0"/>
                <a:cs typeface="ＭＳ Ｐゴシック" charset="0"/>
              </a:rPr>
              <a:t>comm</a:t>
            </a:r>
            <a:r>
              <a:rPr lang="en-US" sz="1200" b="0" i="0" u="none" strike="noStrike" kern="1200" baseline="0" dirty="0" smtClean="0">
                <a:solidFill>
                  <a:schemeClr val="tx1"/>
                </a:solidFill>
                <a:effectLst/>
                <a:latin typeface="Intel Clear"/>
                <a:ea typeface="ＭＳ Ｐゴシック" charset="0"/>
                <a:cs typeface="ＭＳ Ｐゴシック" charset="0"/>
              </a:rPr>
              <a:t>-avoiding algorithms</a:t>
            </a:r>
            <a:endParaRPr lang="en-US" sz="1200" b="0" i="0" u="none" strike="noStrike" kern="1200" dirty="0" smtClean="0">
              <a:solidFill>
                <a:schemeClr val="tx1"/>
              </a:solidFill>
              <a:effectLst/>
              <a:latin typeface="Intel Clear"/>
              <a:ea typeface="ＭＳ Ｐゴシック" charset="0"/>
              <a:cs typeface="ＭＳ Ｐゴシック" charset="0"/>
            </a:endParaRPr>
          </a:p>
          <a:p>
            <a:pPr rtl="0" eaLnBrk="1" fontAlgn="t" latinLnBrk="0" hangingPunct="1"/>
            <a:r>
              <a:rPr lang="en-US" sz="1200" b="0" i="0" u="none" strike="noStrike" kern="1200" dirty="0" smtClean="0">
                <a:solidFill>
                  <a:schemeClr val="tx1"/>
                </a:solidFill>
                <a:effectLst/>
                <a:latin typeface="Intel Clear"/>
                <a:ea typeface="ＭＳ Ｐゴシック" charset="0"/>
                <a:cs typeface="ＭＳ Ｐゴシック" charset="0"/>
              </a:rPr>
              <a:t>Huge data size</a:t>
            </a:r>
            <a:r>
              <a:rPr lang="en-US" sz="1200" b="0" i="0" u="none" strike="noStrike" kern="1200" baseline="0" dirty="0" smtClean="0">
                <a:solidFill>
                  <a:schemeClr val="tx1"/>
                </a:solidFill>
                <a:effectLst/>
                <a:latin typeface="Intel Clear"/>
                <a:ea typeface="ＭＳ Ｐゴシック" charset="0"/>
                <a:cs typeface="ＭＳ Ｐゴシック" charset="0"/>
              </a:rPr>
              <a:t> not fitting into node/device memory</a:t>
            </a:r>
            <a:endParaRPr lang="en-US" sz="1200" b="0" i="0" u="none" strike="noStrike" kern="1200" dirty="0" smtClean="0">
              <a:solidFill>
                <a:schemeClr val="tx1"/>
              </a:solidFill>
              <a:effectLst/>
              <a:latin typeface="Intel Clear"/>
              <a:ea typeface="ＭＳ Ｐゴシック" charset="0"/>
              <a:cs typeface="ＭＳ Ｐゴシック" charset="0"/>
            </a:endParaRP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Intel Clear"/>
                <a:ea typeface="ＭＳ Ｐゴシック" charset="0"/>
                <a:cs typeface="ＭＳ Ｐゴシック" charset="0"/>
              </a:rPr>
              <a:t>Distributed</a:t>
            </a:r>
            <a:r>
              <a:rPr lang="en-US" sz="1200" b="0" i="0" u="none" strike="noStrike" kern="1200" baseline="0" dirty="0" smtClean="0">
                <a:solidFill>
                  <a:schemeClr val="tx1"/>
                </a:solidFill>
                <a:effectLst/>
                <a:latin typeface="Intel Clear"/>
                <a:ea typeface="ＭＳ Ｐゴシック" charset="0"/>
                <a:cs typeface="ＭＳ Ｐゴシック" charset="0"/>
              </a:rPr>
              <a:t> computing</a:t>
            </a:r>
            <a:endParaRPr lang="en-US" sz="1200" b="0" i="0" u="none" strike="noStrike" kern="1200" dirty="0" smtClean="0">
              <a:solidFill>
                <a:schemeClr val="tx1"/>
              </a:solidFill>
              <a:effectLst/>
              <a:latin typeface="Intel Clear"/>
              <a:ea typeface="ＭＳ Ｐゴシック" charset="0"/>
              <a:cs typeface="ＭＳ Ｐゴシック" charset="0"/>
            </a:endParaRPr>
          </a:p>
          <a:p>
            <a:pPr marL="171450" indent="-171450" rtl="0" eaLnBrk="1" fontAlgn="t" latinLnBrk="0" hangingPunct="1">
              <a:buFont typeface="Arial" panose="020B0604020202020204" pitchFamily="34" charset="0"/>
              <a:buChar char="•"/>
            </a:pPr>
            <a:r>
              <a:rPr lang="en-US" sz="1200" b="0" i="0" u="none" strike="noStrike" kern="1200" baseline="0" dirty="0" smtClean="0">
                <a:solidFill>
                  <a:schemeClr val="tx1"/>
                </a:solidFill>
                <a:effectLst/>
                <a:latin typeface="Intel Clear"/>
                <a:ea typeface="ＭＳ Ｐゴシック" charset="0"/>
                <a:cs typeface="ＭＳ Ｐゴシック" charset="0"/>
              </a:rPr>
              <a:t>Online algorithms</a:t>
            </a:r>
          </a:p>
          <a:p>
            <a:pPr marL="0" indent="0" rtl="0" eaLnBrk="1" fontAlgn="t" latinLnBrk="0" hangingPunct="1">
              <a:buFont typeface="Arial" panose="020B0604020202020204" pitchFamily="34" charset="0"/>
              <a:buNone/>
            </a:pPr>
            <a:endParaRPr lang="en-US" sz="1200" b="0" i="0" u="none" strike="noStrike" kern="1200" baseline="0" dirty="0" smtClean="0">
              <a:solidFill>
                <a:schemeClr val="tx1"/>
              </a:solidFill>
              <a:effectLst/>
              <a:latin typeface="Intel Clear"/>
              <a:ea typeface="ＭＳ Ｐゴシック" charset="0"/>
              <a:cs typeface="ＭＳ Ｐゴシック" charset="0"/>
            </a:endParaRPr>
          </a:p>
          <a:p>
            <a:pPr marL="0" indent="0" rtl="0" eaLnBrk="1" fontAlgn="t" latinLnBrk="0" hangingPunct="1">
              <a:buFont typeface="Arial" panose="020B0604020202020204" pitchFamily="34" charset="0"/>
              <a:buNone/>
            </a:pPr>
            <a:r>
              <a:rPr lang="en-US" sz="1200" b="0" i="0" u="none" strike="noStrike" kern="1200" dirty="0" smtClean="0">
                <a:solidFill>
                  <a:schemeClr val="tx1"/>
                </a:solidFill>
                <a:effectLst/>
                <a:latin typeface="Intel Clear"/>
                <a:ea typeface="ＭＳ Ｐゴシック" charset="0"/>
                <a:cs typeface="ＭＳ Ｐゴシック" charset="0"/>
              </a:rPr>
              <a:t>Non-homogeneous data</a:t>
            </a:r>
          </a:p>
          <a:p>
            <a:pPr marL="171450" indent="-171450" rtl="0" eaLnBrk="1" fontAlgn="t" latinLnBrk="0" hangingPunct="1">
              <a:buFont typeface="Arial" panose="020B0604020202020204" pitchFamily="34" charset="0"/>
              <a:buChar char="•"/>
            </a:pPr>
            <a:r>
              <a:rPr lang="en-US" sz="1200" b="0" i="0" u="none" strike="noStrike" kern="1200" dirty="0" err="1" smtClean="0">
                <a:solidFill>
                  <a:schemeClr val="tx1"/>
                </a:solidFill>
                <a:effectLst/>
                <a:latin typeface="Intel Clear"/>
                <a:ea typeface="ＭＳ Ｐゴシック" charset="0"/>
                <a:cs typeface="ＭＳ Ｐゴシック" charset="0"/>
              </a:rPr>
              <a:t>Categorical</a:t>
            </a:r>
            <a:r>
              <a:rPr lang="en-US" sz="1200" b="0" i="0" u="none" strike="noStrike" kern="1200" dirty="0" err="1" smtClean="0">
                <a:solidFill>
                  <a:schemeClr val="tx1"/>
                </a:solidFill>
                <a:effectLst/>
                <a:latin typeface="Intel Clear"/>
                <a:ea typeface="ＭＳ Ｐゴシック" charset="0"/>
                <a:cs typeface="ＭＳ Ｐゴシック" charset="0"/>
                <a:sym typeface="Symbol" panose="05050102010706020507" pitchFamily="18" charset="2"/>
              </a:rPr>
              <a:t></a:t>
            </a:r>
            <a:r>
              <a:rPr lang="en-US" sz="1200" b="0" i="0" u="none" strike="noStrike" kern="1200" dirty="0" err="1" smtClean="0">
                <a:solidFill>
                  <a:schemeClr val="tx1"/>
                </a:solidFill>
                <a:effectLst/>
                <a:latin typeface="Intel Clear"/>
                <a:ea typeface="ＭＳ Ｐゴシック" charset="0"/>
                <a:cs typeface="ＭＳ Ｐゴシック" charset="0"/>
              </a:rPr>
              <a:t>Numeric</a:t>
            </a:r>
            <a:r>
              <a:rPr lang="en-US" sz="1200" b="0" i="0" u="none" strike="noStrike" kern="1200" baseline="0" dirty="0" smtClean="0">
                <a:solidFill>
                  <a:schemeClr val="tx1"/>
                </a:solidFill>
                <a:effectLst/>
                <a:latin typeface="Intel Clear"/>
                <a:ea typeface="ＭＳ Ｐゴシック" charset="0"/>
                <a:cs typeface="ＭＳ Ｐゴシック" charset="0"/>
              </a:rPr>
              <a:t> (counters, histograms, </a:t>
            </a:r>
            <a:r>
              <a:rPr lang="en-US" sz="1200" b="0" i="0" u="none" strike="noStrike" kern="1200" baseline="0" dirty="0" err="1" smtClean="0">
                <a:solidFill>
                  <a:schemeClr val="tx1"/>
                </a:solidFill>
                <a:effectLst/>
                <a:latin typeface="Intel Clear"/>
                <a:ea typeface="ＭＳ Ｐゴシック" charset="0"/>
                <a:cs typeface="ＭＳ Ｐゴシック" charset="0"/>
              </a:rPr>
              <a:t>etc</a:t>
            </a:r>
            <a:r>
              <a:rPr lang="en-US" sz="1200" b="0" i="0" u="none" strike="noStrike" kern="1200" baseline="0" dirty="0" smtClean="0">
                <a:solidFill>
                  <a:schemeClr val="tx1"/>
                </a:solidFill>
                <a:effectLst/>
                <a:latin typeface="Intel Clear"/>
                <a:ea typeface="ＭＳ Ｐゴシック" charset="0"/>
                <a:cs typeface="ＭＳ Ｐゴシック" charset="0"/>
              </a:rPr>
              <a:t>)</a:t>
            </a:r>
            <a:endParaRPr lang="en-US" sz="1200" b="0" i="0" u="none" strike="noStrike" kern="1200" dirty="0" smtClean="0">
              <a:solidFill>
                <a:schemeClr val="tx1"/>
              </a:solidFill>
              <a:effectLst/>
              <a:latin typeface="Intel Clear"/>
              <a:ea typeface="ＭＳ Ｐゴシック" charset="0"/>
              <a:cs typeface="ＭＳ Ｐゴシック" charset="0"/>
            </a:endParaRP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Intel Clear"/>
                <a:ea typeface="ＭＳ Ｐゴシック" charset="0"/>
                <a:cs typeface="ＭＳ Ｐゴシック" charset="0"/>
              </a:rPr>
              <a:t>Homogeneous numeric data </a:t>
            </a:r>
            <a:r>
              <a:rPr lang="en-US" sz="1200" b="0" i="0" u="none" strike="noStrike" kern="1200" baseline="0" dirty="0" smtClean="0">
                <a:solidFill>
                  <a:schemeClr val="tx1"/>
                </a:solidFill>
                <a:effectLst/>
                <a:latin typeface="Intel Clear"/>
                <a:ea typeface="ＭＳ Ｐゴシック" charset="0"/>
                <a:cs typeface="ＭＳ Ｐゴシック" charset="0"/>
              </a:rPr>
              <a:t>kernels</a:t>
            </a:r>
          </a:p>
          <a:p>
            <a:pPr marL="628650" lvl="1" indent="-171450" rtl="0" eaLnBrk="1" fontAlgn="t" latinLnBrk="0" hangingPunct="1">
              <a:buFont typeface="Arial" panose="020B0604020202020204" pitchFamily="34" charset="0"/>
              <a:buChar char="•"/>
            </a:pPr>
            <a:r>
              <a:rPr lang="en-US" sz="1200" b="0" i="0" u="none" strike="noStrike" kern="1200" baseline="0" dirty="0" smtClean="0">
                <a:solidFill>
                  <a:schemeClr val="tx1"/>
                </a:solidFill>
                <a:effectLst/>
                <a:latin typeface="Intel Clear"/>
                <a:ea typeface="ＭＳ Ｐゴシック" charset="0"/>
                <a:cs typeface="ＭＳ Ｐゴシック" charset="0"/>
              </a:rPr>
              <a:t>Conversions, Indexing, Repacking</a:t>
            </a:r>
            <a:endParaRPr lang="en-US" sz="1200" b="0" i="0" u="none" strike="noStrike" kern="1200" dirty="0" smtClean="0">
              <a:solidFill>
                <a:schemeClr val="tx1"/>
              </a:solidFill>
              <a:effectLst/>
              <a:latin typeface="Intel Clear"/>
              <a:ea typeface="ＭＳ Ｐゴシック" charset="0"/>
              <a:cs typeface="ＭＳ Ｐゴシック" charset="0"/>
            </a:endParaRPr>
          </a:p>
          <a:p>
            <a:pPr rtl="0" eaLnBrk="1" fontAlgn="t" latinLnBrk="0" hangingPunct="1"/>
            <a:r>
              <a:rPr lang="en-US" sz="1200" b="0" i="0" u="none" strike="noStrike" kern="1200" dirty="0" smtClean="0">
                <a:solidFill>
                  <a:schemeClr val="tx1"/>
                </a:solidFill>
                <a:effectLst/>
                <a:latin typeface="Intel Clear"/>
                <a:ea typeface="ＭＳ Ｐゴシック" charset="0"/>
                <a:cs typeface="ＭＳ Ｐゴシック" charset="0"/>
              </a:rPr>
              <a:t>Sparse/Missing/Noisy data</a:t>
            </a:r>
          </a:p>
          <a:p>
            <a:pPr marL="171450" indent="-171450" rtl="0" eaLnBrk="1" fontAlgn="t" latinLnBrk="0" hangingPunct="1">
              <a:buFont typeface="Arial" panose="020B0604020202020204" pitchFamily="34" charset="0"/>
              <a:buChar char="•"/>
            </a:pPr>
            <a:r>
              <a:rPr lang="en-US" sz="1200" b="0" i="0" u="none" strike="noStrike" kern="1200" baseline="0" dirty="0" smtClean="0">
                <a:solidFill>
                  <a:schemeClr val="tx1"/>
                </a:solidFill>
                <a:effectLst/>
                <a:latin typeface="Intel Clear"/>
                <a:ea typeface="ＭＳ Ｐゴシック" charset="0"/>
                <a:cs typeface="ＭＳ Ｐゴシック" charset="0"/>
              </a:rPr>
              <a:t>Sparse data algorithms</a:t>
            </a:r>
          </a:p>
          <a:p>
            <a:pPr marL="171450" indent="-171450" rtl="0" eaLnBrk="1" fontAlgn="t" latinLnBrk="0" hangingPunct="1">
              <a:buFont typeface="Arial" panose="020B0604020202020204" pitchFamily="34" charset="0"/>
              <a:buChar char="•"/>
            </a:pPr>
            <a:r>
              <a:rPr lang="en-US" sz="1200" b="0" i="0" u="none" strike="noStrike" kern="1200" baseline="0" dirty="0" smtClean="0">
                <a:solidFill>
                  <a:schemeClr val="tx1"/>
                </a:solidFill>
                <a:effectLst/>
                <a:latin typeface="Intel Clear"/>
                <a:ea typeface="ＭＳ Ｐゴシック" charset="0"/>
                <a:cs typeface="ＭＳ Ｐゴシック" charset="0"/>
              </a:rPr>
              <a:t>Recovery methods (bootstrapping, outlier correction)</a:t>
            </a:r>
          </a:p>
          <a:p>
            <a:pPr marL="171450" indent="-171450" rtl="0" eaLnBrk="1" fontAlgn="t" latinLnBrk="0" hangingPunct="1">
              <a:buFont typeface="Arial" panose="020B0604020202020204" pitchFamily="34" charset="0"/>
              <a:buChar char="•"/>
            </a:pPr>
            <a:endParaRPr lang="en-US" sz="1200" b="0" i="0" u="none" strike="noStrike" kern="1200" dirty="0" smtClean="0">
              <a:solidFill>
                <a:schemeClr val="tx1"/>
              </a:solidFill>
              <a:effectLst/>
              <a:latin typeface="Intel Clear"/>
              <a:ea typeface="ＭＳ Ｐゴシック" charset="0"/>
              <a:cs typeface="ＭＳ Ｐゴシック" charset="0"/>
            </a:endParaRPr>
          </a:p>
          <a:p>
            <a:pPr rtl="0" eaLnBrk="1" fontAlgn="t" latinLnBrk="0" hangingPunct="1"/>
            <a:r>
              <a:rPr lang="en-US" sz="1200" b="0" i="0" u="none" strike="noStrike" kern="1200" dirty="0" smtClean="0">
                <a:solidFill>
                  <a:schemeClr val="tx1"/>
                </a:solidFill>
                <a:effectLst/>
                <a:latin typeface="Intel Clear"/>
                <a:ea typeface="ＭＳ Ｐゴシック" charset="0"/>
                <a:cs typeface="ＭＳ Ｐゴシック" charset="0"/>
              </a:rPr>
              <a:t>Data coming in time</a:t>
            </a:r>
          </a:p>
          <a:p>
            <a:pPr marL="171450" indent="-171450" rtl="0" eaLnBrk="1" fontAlgn="auto" latinLnBrk="0" hangingPunct="1">
              <a:buFont typeface="Arial" panose="020B0604020202020204" pitchFamily="34" charset="0"/>
              <a:buChar char="•"/>
            </a:pPr>
            <a:r>
              <a:rPr lang="en-US" sz="1200" b="0" i="0" u="none" strike="noStrike" kern="1200" dirty="0" smtClean="0">
                <a:solidFill>
                  <a:schemeClr val="tx1"/>
                </a:solidFill>
                <a:effectLst/>
                <a:latin typeface="Intel Clear"/>
                <a:ea typeface="ＭＳ Ｐゴシック" charset="0"/>
                <a:cs typeface="ＭＳ Ｐゴシック" charset="0"/>
              </a:rPr>
              <a:t>Data buffering</a:t>
            </a: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Intel Clear"/>
                <a:ea typeface="ＭＳ Ｐゴシック" charset="0"/>
                <a:cs typeface="ＭＳ Ｐゴシック" charset="0"/>
              </a:rPr>
              <a:t>Online algorithms</a:t>
            </a:r>
          </a:p>
          <a:p>
            <a:pPr rtl="0" eaLnBrk="1" fontAlgn="t" latinLnBrk="0" hangingPunct="1"/>
            <a:endParaRPr lang="en-US" sz="1200" b="0" i="0" u="none" strike="noStrike" kern="1200" dirty="0" smtClean="0">
              <a:solidFill>
                <a:schemeClr val="tx1"/>
              </a:solidFill>
              <a:effectLst/>
              <a:latin typeface="Intel Clear"/>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3041748B-2EB0-DD40-BBB6-36C1E0DB82D6}" type="slidenum">
              <a:rPr lang="en-US" smtClean="0"/>
              <a:pPr>
                <a:defRPr/>
              </a:pPr>
              <a:t>5</a:t>
            </a:fld>
            <a:endParaRPr lang="en-US" dirty="0"/>
          </a:p>
        </p:txBody>
      </p:sp>
    </p:spTree>
    <p:extLst>
      <p:ext uri="{BB962C8B-B14F-4D97-AF65-F5344CB8AC3E}">
        <p14:creationId xmlns:p14="http://schemas.microsoft.com/office/powerpoint/2010/main" val="2900719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Reducing performance gap between Python and Native code requires programming skills.</a:t>
            </a:r>
          </a:p>
          <a:p>
            <a:endParaRPr lang="en-US" dirty="0" smtClean="0">
              <a:solidFill>
                <a:schemeClr val="tx2"/>
              </a:solidFill>
            </a:endParaRPr>
          </a:p>
          <a:p>
            <a:r>
              <a:rPr lang="en-US" dirty="0" smtClean="0">
                <a:solidFill>
                  <a:schemeClr val="tx2"/>
                </a:solidFill>
              </a:rPr>
              <a:t>Python limitations</a:t>
            </a:r>
          </a:p>
          <a:p>
            <a:pPr marL="171450" indent="-171450">
              <a:spcBef>
                <a:spcPts val="300"/>
              </a:spcBef>
              <a:buFont typeface="Wingdings" panose="05000000000000000000" pitchFamily="2" charset="2"/>
              <a:buChar char="§"/>
            </a:pPr>
            <a:r>
              <a:rPr lang="en-US" sz="1200" dirty="0" smtClean="0"/>
              <a:t>Runs slower than C, C++, Fortran for CPU-intensive workloads. </a:t>
            </a:r>
          </a:p>
          <a:p>
            <a:pPr marL="171450" indent="-171450">
              <a:spcBef>
                <a:spcPts val="300"/>
              </a:spcBef>
              <a:buFont typeface="Wingdings" panose="05000000000000000000" pitchFamily="2" charset="2"/>
              <a:buChar char="§"/>
            </a:pPr>
            <a:r>
              <a:rPr lang="en-US" sz="1200" dirty="0" smtClean="0"/>
              <a:t>GIL – prevents efficient execution of multithreaded applications</a:t>
            </a:r>
          </a:p>
          <a:p>
            <a:pPr marL="171450" indent="-171450">
              <a:spcBef>
                <a:spcPts val="300"/>
              </a:spcBef>
              <a:buFont typeface="Wingdings" panose="05000000000000000000" pitchFamily="2" charset="2"/>
              <a:buChar char="§"/>
            </a:pPr>
            <a:r>
              <a:rPr lang="en-US" sz="1200" dirty="0" smtClean="0"/>
              <a:t>Building python packages with dependencies needs some level of expertise</a:t>
            </a:r>
          </a:p>
          <a:p>
            <a:pPr>
              <a:spcBef>
                <a:spcPts val="600"/>
              </a:spcBef>
            </a:pPr>
            <a:endParaRPr lang="en-US" sz="1200" dirty="0" smtClean="0"/>
          </a:p>
          <a:p>
            <a:pPr>
              <a:spcBef>
                <a:spcPts val="600"/>
              </a:spcBef>
            </a:pPr>
            <a:endParaRPr lang="en-US" sz="1200" dirty="0" smtClean="0"/>
          </a:p>
          <a:p>
            <a:pPr>
              <a:spcBef>
                <a:spcPts val="600"/>
              </a:spcBef>
            </a:pP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9</a:t>
            </a:fld>
            <a:endParaRPr lang="en-US" dirty="0"/>
          </a:p>
        </p:txBody>
      </p:sp>
    </p:spTree>
    <p:extLst>
      <p:ext uri="{BB962C8B-B14F-4D97-AF65-F5344CB8AC3E}">
        <p14:creationId xmlns:p14="http://schemas.microsoft.com/office/powerpoint/2010/main" val="1878412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Intel® Distribution</a:t>
            </a:r>
            <a:r>
              <a:rPr lang="en-US" baseline="0" dirty="0" smtClean="0"/>
              <a:t> for Python focuses on techniques and solutions to accelerate the performance of Python, and bundle these optimizations in a Distribution that is easily accessible to the beginner Python user to the most experienced developer. This is out-of-the-box access to high performance Python optimized for IA! As a user, you don’t have to do any code changes or worry about dependencies management, which is quite a challenge with Python. Just download, install and use as a drop-in replacement for your existing Python. </a:t>
            </a:r>
          </a:p>
          <a:p>
            <a:endParaRPr lang="en-US" baseline="0" dirty="0" smtClean="0"/>
          </a:p>
          <a:p>
            <a:r>
              <a:rPr lang="en-US" baseline="0" dirty="0" smtClean="0"/>
              <a:t>These optimizations will be of great interest to you if you are working with Python for numerical &amp; scientific computing, data analytics, HPC and machine learning. Our goal is to bring near native performance to Python, to bridge the current gap of using Python as predominantly a prototyping environment, to robust production level high performance application deployments. </a:t>
            </a:r>
          </a:p>
          <a:p>
            <a:endParaRPr lang="en-US" baseline="0" dirty="0" smtClean="0"/>
          </a:p>
          <a:p>
            <a:r>
              <a:rPr lang="en-US" baseline="0" dirty="0" smtClean="0"/>
              <a:t>We leverage the powerful Intel® Math Kernel Library to accelerate functions in NumPy/</a:t>
            </a:r>
            <a:r>
              <a:rPr lang="en-US" baseline="0" dirty="0" err="1" smtClean="0"/>
              <a:t>SciPy</a:t>
            </a:r>
            <a:r>
              <a:rPr lang="en-US" baseline="0" dirty="0" smtClean="0"/>
              <a:t>/</a:t>
            </a:r>
            <a:r>
              <a:rPr lang="en-US" baseline="0" dirty="0" err="1" smtClean="0"/>
              <a:t>scikit</a:t>
            </a:r>
            <a:r>
              <a:rPr lang="en-US" baseline="0" dirty="0" smtClean="0"/>
              <a:t>-learn, leading to almost a 100X speedup for select functions like DGEMM. You can easily access the made-for-data analytics “Intel® Data Analytics acceleration Library” through the pyDAAL package. Eke out further performance from your applications through efficient thread scheduling with TBB. Also included are Numba for high performance functions written in Python, and Cython for easily writing C extensions.</a:t>
            </a:r>
          </a:p>
          <a:p>
            <a:endParaRPr lang="en-US" baseline="0" dirty="0" smtClean="0"/>
          </a:p>
          <a:p>
            <a:r>
              <a:rPr lang="en-US" baseline="0" dirty="0" smtClean="0"/>
              <a:t>You can scale to distributed systems using the mpi4py and Intel® MPI library. The inclusion of Jupyter notebooks interface makes it easy to create, share and deploy your applications on the web or across clusters.</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Through the Intel® Distribution for Python, you get fastest access to the latest performance optimizations for the latest Intel architecture. Intel works closely with the Python community and </a:t>
            </a:r>
            <a:r>
              <a:rPr lang="en-US" baseline="0" dirty="0" err="1" smtClean="0"/>
              <a:t>upstreams</a:t>
            </a:r>
            <a:r>
              <a:rPr lang="en-US" baseline="0" dirty="0" smtClean="0"/>
              <a:t> contributions to the main trunk. This process for integration however takes time to be integrated and broadly available. Intel also collaborates closely with other ecosystem partners like Continuum Analytics, in order to make these advancements and performance accelerations available to the entire Python community, in an effort to raise the general baseline performance of Python. </a:t>
            </a:r>
          </a:p>
          <a:p>
            <a:endParaRPr lang="en-US" dirty="0" smtClean="0"/>
          </a:p>
          <a:p>
            <a:r>
              <a:rPr lang="en-US" dirty="0" smtClean="0"/>
              <a:t>Multiple techniques for high performance</a:t>
            </a:r>
            <a:r>
              <a:rPr lang="en-US" baseline="0" dirty="0" smtClean="0"/>
              <a:t> – One solution to bring it all together! Intel® Distribution for Python. </a:t>
            </a:r>
            <a:r>
              <a:rPr lang="en-US" dirty="0" smtClean="0"/>
              <a:t> </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10</a:t>
            </a:fld>
            <a:endParaRPr lang="en-US" dirty="0"/>
          </a:p>
        </p:txBody>
      </p:sp>
    </p:spTree>
    <p:extLst>
      <p:ext uri="{BB962C8B-B14F-4D97-AF65-F5344CB8AC3E}">
        <p14:creationId xmlns:p14="http://schemas.microsoft.com/office/powerpoint/2010/main" val="2277730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a:r>
              <a:rPr lang="en-US" sz="1600" dirty="0" smtClean="0"/>
              <a:t>Can be used to:</a:t>
            </a:r>
          </a:p>
          <a:p>
            <a:pPr indent="-228600"/>
            <a:r>
              <a:rPr lang="en-US" sz="1200" dirty="0" smtClean="0"/>
              <a:t>  See natural grouping in data</a:t>
            </a:r>
          </a:p>
          <a:p>
            <a:pPr indent="-228600"/>
            <a:r>
              <a:rPr lang="en-US" sz="1200" dirty="0" smtClean="0"/>
              <a:t>  Identify outliers</a:t>
            </a:r>
          </a:p>
          <a:p>
            <a:pPr indent="-228600"/>
            <a:r>
              <a:rPr lang="en-US" sz="1200" dirty="0" smtClean="0"/>
              <a:t>  Preprocess data before supervised learning</a:t>
            </a:r>
          </a:p>
          <a:p>
            <a:endParaRPr lang="en-US" dirty="0"/>
          </a:p>
        </p:txBody>
      </p:sp>
      <p:sp>
        <p:nvSpPr>
          <p:cNvPr id="4" name="Slide Number Placeholder 3"/>
          <p:cNvSpPr>
            <a:spLocks noGrp="1"/>
          </p:cNvSpPr>
          <p:nvPr>
            <p:ph type="sldNum" sz="quarter" idx="10"/>
          </p:nvPr>
        </p:nvSpPr>
        <p:spPr/>
        <p:txBody>
          <a:bodyPr/>
          <a:lstStyle/>
          <a:p>
            <a:pPr>
              <a:defRPr/>
            </a:pPr>
            <a:fld id="{3041748B-2EB0-DD40-BBB6-36C1E0DB82D6}" type="slidenum">
              <a:rPr lang="en-US" smtClean="0"/>
              <a:pPr>
                <a:defRPr/>
              </a:pPr>
              <a:t>16</a:t>
            </a:fld>
            <a:endParaRPr lang="en-US" dirty="0"/>
          </a:p>
        </p:txBody>
      </p:sp>
    </p:spTree>
    <p:extLst>
      <p:ext uri="{BB962C8B-B14F-4D97-AF65-F5344CB8AC3E}">
        <p14:creationId xmlns:p14="http://schemas.microsoft.com/office/powerpoint/2010/main" val="1281970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aseline="0" dirty="0" smtClean="0"/>
              <a:t>Can be used to:</a:t>
            </a:r>
          </a:p>
          <a:p>
            <a:pPr lvl="0"/>
            <a:r>
              <a:rPr lang="en-US" sz="1200" dirty="0" smtClean="0"/>
              <a:t>   Reduce number of variables</a:t>
            </a:r>
          </a:p>
          <a:p>
            <a:pPr lvl="1"/>
            <a:r>
              <a:rPr lang="en-US" sz="1200" dirty="0" smtClean="0"/>
              <a:t>to reduce the compute power needed</a:t>
            </a:r>
            <a:r>
              <a:rPr lang="en-US" sz="1200" baseline="0" dirty="0" smtClean="0"/>
              <a:t> for the further analysis</a:t>
            </a:r>
          </a:p>
          <a:p>
            <a:pPr lvl="1"/>
            <a:r>
              <a:rPr lang="en-US" sz="1200" baseline="0" dirty="0" smtClean="0"/>
              <a:t>to reduce the storage needed for the data</a:t>
            </a:r>
            <a:endParaRPr lang="en-US" sz="1200" dirty="0" smtClean="0"/>
          </a:p>
          <a:p>
            <a:pPr lvl="0"/>
            <a:r>
              <a:rPr lang="en-US" sz="1200" dirty="0" smtClean="0"/>
              <a:t>   Remove noise</a:t>
            </a:r>
          </a:p>
          <a:p>
            <a:endParaRPr lang="en-US" dirty="0"/>
          </a:p>
        </p:txBody>
      </p:sp>
      <p:sp>
        <p:nvSpPr>
          <p:cNvPr id="4" name="Slide Number Placeholder 3"/>
          <p:cNvSpPr>
            <a:spLocks noGrp="1"/>
          </p:cNvSpPr>
          <p:nvPr>
            <p:ph type="sldNum" sz="quarter" idx="10"/>
          </p:nvPr>
        </p:nvSpPr>
        <p:spPr/>
        <p:txBody>
          <a:bodyPr/>
          <a:lstStyle/>
          <a:p>
            <a:pPr>
              <a:defRPr/>
            </a:pPr>
            <a:fld id="{3041748B-2EB0-DD40-BBB6-36C1E0DB82D6}" type="slidenum">
              <a:rPr lang="en-US" smtClean="0"/>
              <a:pPr>
                <a:defRPr/>
              </a:pPr>
              <a:t>17</a:t>
            </a:fld>
            <a:endParaRPr lang="en-US" dirty="0"/>
          </a:p>
        </p:txBody>
      </p:sp>
    </p:spTree>
    <p:extLst>
      <p:ext uri="{BB962C8B-B14F-4D97-AF65-F5344CB8AC3E}">
        <p14:creationId xmlns:p14="http://schemas.microsoft.com/office/powerpoint/2010/main" val="11352131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2_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2438" y="382588"/>
            <a:ext cx="1247775" cy="830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444687" y="2303022"/>
            <a:ext cx="8212886" cy="1102519"/>
          </a:xfrm>
        </p:spPr>
        <p:txBody>
          <a:bodyPr anchor="b">
            <a:noAutofit/>
          </a:bodyPr>
          <a:lstStyle>
            <a:lvl1pPr>
              <a:lnSpc>
                <a:spcPct val="80000"/>
              </a:lnSpc>
              <a:defRPr sz="4800"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CA" dirty="0" smtClean="0"/>
              <a:t>Click to edit Master title style</a:t>
            </a:r>
            <a:endParaRPr lang="en-US" dirty="0"/>
          </a:p>
        </p:txBody>
      </p:sp>
      <p:sp>
        <p:nvSpPr>
          <p:cNvPr id="3" name="Subtitle 2"/>
          <p:cNvSpPr>
            <a:spLocks noGrp="1"/>
          </p:cNvSpPr>
          <p:nvPr>
            <p:ph type="subTitle" idx="1"/>
          </p:nvPr>
        </p:nvSpPr>
        <p:spPr>
          <a:xfrm>
            <a:off x="455613" y="3493008"/>
            <a:ext cx="6330212" cy="925360"/>
          </a:xfrm>
        </p:spPr>
        <p:txBody>
          <a:bodyPr>
            <a:noAutofit/>
          </a:bodyPr>
          <a:lstStyle>
            <a:lvl1pPr marL="0" indent="0" algn="l">
              <a:buNone/>
              <a:defRPr sz="1600" b="0" i="0" baseline="0">
                <a:solidFill>
                  <a:schemeClr val="accent3"/>
                </a:solidFill>
                <a:latin typeface="Intel Clear"/>
                <a:cs typeface="Intel Cle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dirty="0"/>
          </a:p>
        </p:txBody>
      </p:sp>
      <p:sp>
        <p:nvSpPr>
          <p:cNvPr id="5" name="Title 1"/>
          <p:cNvSpPr txBox="1">
            <a:spLocks/>
          </p:cNvSpPr>
          <p:nvPr userDrawn="1"/>
        </p:nvSpPr>
        <p:spPr bwMode="auto">
          <a:xfrm>
            <a:off x="751079" y="126092"/>
            <a:ext cx="8212886" cy="12804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rtlCol="0" anchor="b" anchorCtr="0" compatLnSpc="1">
            <a:prstTxWarp prst="textNoShape">
              <a:avLst/>
            </a:prstTxWarp>
            <a:noAutofit/>
          </a:bodyPr>
          <a:lstStyle>
            <a:lvl1pPr algn="l" defTabSz="457200" rtl="0" eaLnBrk="0" fontAlgn="base" hangingPunct="0">
              <a:lnSpc>
                <a:spcPct val="80000"/>
              </a:lnSpc>
              <a:spcBef>
                <a:spcPct val="0"/>
              </a:spcBef>
              <a:spcAft>
                <a:spcPct val="0"/>
              </a:spcAft>
              <a:defRPr sz="6500" b="0" kern="1200" spc="100" baseline="0">
                <a:solidFill>
                  <a:schemeClr val="bg1"/>
                </a:solidFill>
                <a:latin typeface="Intel Clear Pro" panose="020B0804020202060201" pitchFamily="34" charset="0"/>
                <a:ea typeface="ＭＳ Ｐゴシック" charset="0"/>
                <a:cs typeface="Intel Clear Pro" panose="020B0804020202060201" pitchFamily="34" charset="0"/>
              </a:defRPr>
            </a:lvl1pPr>
            <a:lvl2pPr algn="l" defTabSz="457200" rtl="0" eaLnBrk="0" fontAlgn="base" hangingPunct="0">
              <a:spcBef>
                <a:spcPct val="0"/>
              </a:spcBef>
              <a:spcAft>
                <a:spcPct val="0"/>
              </a:spcAft>
              <a:defRPr sz="2800">
                <a:solidFill>
                  <a:schemeClr val="tx2"/>
                </a:solidFill>
                <a:latin typeface="Intel Clear" charset="0"/>
                <a:ea typeface="ＭＳ Ｐゴシック" charset="0"/>
                <a:cs typeface="Intel Clear" charset="0"/>
              </a:defRPr>
            </a:lvl2pPr>
            <a:lvl3pPr algn="l" defTabSz="457200" rtl="0" eaLnBrk="0" fontAlgn="base" hangingPunct="0">
              <a:spcBef>
                <a:spcPct val="0"/>
              </a:spcBef>
              <a:spcAft>
                <a:spcPct val="0"/>
              </a:spcAft>
              <a:defRPr sz="2800">
                <a:solidFill>
                  <a:schemeClr val="tx2"/>
                </a:solidFill>
                <a:latin typeface="Intel Clear" charset="0"/>
                <a:ea typeface="ＭＳ Ｐゴシック" charset="0"/>
                <a:cs typeface="Intel Clear" charset="0"/>
              </a:defRPr>
            </a:lvl3pPr>
            <a:lvl4pPr algn="l" defTabSz="457200" rtl="0" eaLnBrk="0" fontAlgn="base" hangingPunct="0">
              <a:spcBef>
                <a:spcPct val="0"/>
              </a:spcBef>
              <a:spcAft>
                <a:spcPct val="0"/>
              </a:spcAft>
              <a:defRPr sz="2800">
                <a:solidFill>
                  <a:schemeClr val="tx2"/>
                </a:solidFill>
                <a:latin typeface="Intel Clear" charset="0"/>
                <a:ea typeface="ＭＳ Ｐゴシック" charset="0"/>
                <a:cs typeface="Intel Clear" charset="0"/>
              </a:defRPr>
            </a:lvl4pPr>
            <a:lvl5pPr algn="l" defTabSz="457200" rtl="0" eaLnBrk="0" fontAlgn="base" hangingPunct="0">
              <a:spcBef>
                <a:spcPct val="0"/>
              </a:spcBef>
              <a:spcAft>
                <a:spcPct val="0"/>
              </a:spcAft>
              <a:defRPr sz="2800">
                <a:solidFill>
                  <a:schemeClr val="tx2"/>
                </a:solidFill>
                <a:latin typeface="Intel Clear" charset="0"/>
                <a:ea typeface="ＭＳ Ｐゴシック" charset="0"/>
                <a:cs typeface="Intel Clear" charset="0"/>
              </a:defRPr>
            </a:lvl5pPr>
            <a:lvl6pPr marL="457200" algn="l" defTabSz="457200" rtl="0" fontAlgn="base">
              <a:spcBef>
                <a:spcPct val="0"/>
              </a:spcBef>
              <a:spcAft>
                <a:spcPct val="0"/>
              </a:spcAft>
              <a:defRPr sz="2800">
                <a:solidFill>
                  <a:schemeClr val="tx2"/>
                </a:solidFill>
                <a:latin typeface="Intel Clear" charset="0"/>
                <a:ea typeface="Intel Clear" charset="0"/>
                <a:cs typeface="Intel Clear" charset="0"/>
              </a:defRPr>
            </a:lvl6pPr>
            <a:lvl7pPr marL="914400" algn="l" defTabSz="457200" rtl="0" fontAlgn="base">
              <a:spcBef>
                <a:spcPct val="0"/>
              </a:spcBef>
              <a:spcAft>
                <a:spcPct val="0"/>
              </a:spcAft>
              <a:defRPr sz="2800">
                <a:solidFill>
                  <a:schemeClr val="tx2"/>
                </a:solidFill>
                <a:latin typeface="Intel Clear" charset="0"/>
                <a:ea typeface="Intel Clear" charset="0"/>
                <a:cs typeface="Intel Clear" charset="0"/>
              </a:defRPr>
            </a:lvl7pPr>
            <a:lvl8pPr marL="1371600" algn="l" defTabSz="457200" rtl="0" fontAlgn="base">
              <a:spcBef>
                <a:spcPct val="0"/>
              </a:spcBef>
              <a:spcAft>
                <a:spcPct val="0"/>
              </a:spcAft>
              <a:defRPr sz="2800">
                <a:solidFill>
                  <a:schemeClr val="tx2"/>
                </a:solidFill>
                <a:latin typeface="Intel Clear" charset="0"/>
                <a:ea typeface="Intel Clear" charset="0"/>
                <a:cs typeface="Intel Clear" charset="0"/>
              </a:defRPr>
            </a:lvl8pPr>
            <a:lvl9pPr marL="1828800" algn="l" defTabSz="457200" rtl="0" fontAlgn="base">
              <a:spcBef>
                <a:spcPct val="0"/>
              </a:spcBef>
              <a:spcAft>
                <a:spcPct val="0"/>
              </a:spcAft>
              <a:defRPr sz="2800">
                <a:solidFill>
                  <a:schemeClr val="tx2"/>
                </a:solidFill>
                <a:latin typeface="Intel Clear" charset="0"/>
                <a:ea typeface="Intel Clear" charset="0"/>
                <a:cs typeface="Intel Clear" charset="0"/>
              </a:defRPr>
            </a:lvl9pPr>
          </a:lstStyle>
          <a:p>
            <a:pPr algn="r" eaLnBrk="1" fontAlgn="auto" hangingPunct="1">
              <a:spcAft>
                <a:spcPts val="0"/>
              </a:spcAft>
              <a:defRPr/>
            </a:pPr>
            <a:r>
              <a:rPr lang="en-US" sz="4800" spc="0" dirty="0" smtClean="0">
                <a:solidFill>
                  <a:schemeClr val="bg1">
                    <a:alpha val="90000"/>
                  </a:schemeClr>
                </a:solidFill>
                <a:ea typeface="Intel Clear"/>
              </a:rPr>
              <a:t>INTEL</a:t>
            </a:r>
            <a:r>
              <a:rPr lang="en-US" sz="4800" spc="0" baseline="30000" dirty="0" smtClean="0">
                <a:solidFill>
                  <a:schemeClr val="bg1">
                    <a:alpha val="90000"/>
                  </a:schemeClr>
                </a:solidFill>
                <a:ea typeface="Intel Clear"/>
              </a:rPr>
              <a:t>®</a:t>
            </a:r>
            <a:r>
              <a:rPr lang="en-US" sz="4800" spc="0" dirty="0" smtClean="0">
                <a:solidFill>
                  <a:schemeClr val="bg1">
                    <a:alpha val="90000"/>
                  </a:schemeClr>
                </a:solidFill>
                <a:ea typeface="Intel Clear"/>
              </a:rPr>
              <a:t> HPC DEVELOPER CONFERENCE</a:t>
            </a:r>
            <a:br>
              <a:rPr lang="en-US" sz="4800" spc="0" dirty="0" smtClean="0">
                <a:solidFill>
                  <a:schemeClr val="bg1">
                    <a:alpha val="90000"/>
                  </a:schemeClr>
                </a:solidFill>
                <a:ea typeface="Intel Clear"/>
              </a:rPr>
            </a:br>
            <a:r>
              <a:rPr lang="en-US" sz="4800" spc="0" dirty="0" smtClean="0">
                <a:solidFill>
                  <a:srgbClr val="F3D54E">
                    <a:alpha val="90000"/>
                  </a:srgbClr>
                </a:solidFill>
                <a:ea typeface="Intel Clear"/>
              </a:rPr>
              <a:t>Fuel Your Insight</a:t>
            </a:r>
            <a:endParaRPr lang="en-US" sz="4800" spc="0" dirty="0">
              <a:solidFill>
                <a:srgbClr val="F3D54E">
                  <a:alpha val="90000"/>
                </a:srgbClr>
              </a:solidFill>
              <a:ea typeface="Intel Clear"/>
            </a:endParaRPr>
          </a:p>
        </p:txBody>
      </p:sp>
    </p:spTree>
    <p:extLst>
      <p:ext uri="{BB962C8B-B14F-4D97-AF65-F5344CB8AC3E}">
        <p14:creationId xmlns:p14="http://schemas.microsoft.com/office/powerpoint/2010/main" val="2839434875"/>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4678363" y="1"/>
            <a:ext cx="4465637" cy="4768849"/>
          </a:xfrm>
          <a:solidFill>
            <a:schemeClr val="bg2">
              <a:lumMod val="60000"/>
              <a:lumOff val="40000"/>
            </a:schemeClr>
          </a:solidFill>
        </p:spPr>
        <p:txBody>
          <a:bodyPr rtlCol="0">
            <a:noAutofit/>
          </a:bodyPr>
          <a:lstStyle>
            <a:lvl1pPr>
              <a:defRPr baseline="0"/>
            </a:lvl1pPr>
          </a:lstStyle>
          <a:p>
            <a:pPr lvl="0"/>
            <a:r>
              <a:rPr lang="en-CA" noProof="0" smtClean="0"/>
              <a:t>Drag picture to placeholder or click icon to add</a:t>
            </a:r>
            <a:endParaRPr lang="en-US" noProof="0" dirty="0"/>
          </a:p>
        </p:txBody>
      </p:sp>
      <p:sp>
        <p:nvSpPr>
          <p:cNvPr id="2" name="Title 1"/>
          <p:cNvSpPr>
            <a:spLocks noGrp="1"/>
          </p:cNvSpPr>
          <p:nvPr>
            <p:ph type="title"/>
          </p:nvPr>
        </p:nvSpPr>
        <p:spPr>
          <a:xfrm>
            <a:off x="455613" y="308848"/>
            <a:ext cx="4006850" cy="868680"/>
          </a:xfrm>
        </p:spPr>
        <p:txBody>
          <a:bodyPr>
            <a:noAutofit/>
          </a:bodyPr>
          <a:lstStyle>
            <a:lvl1pPr>
              <a:defRPr sz="2800" b="0" i="0" baseline="0">
                <a:solidFill>
                  <a:schemeClr val="tx2"/>
                </a:solidFill>
                <a:latin typeface="Intel Clear"/>
                <a:cs typeface="Intel Clear"/>
              </a:defRPr>
            </a:lvl1pPr>
          </a:lstStyle>
          <a:p>
            <a:r>
              <a:rPr lang="en-CA" smtClean="0"/>
              <a:t>Click to edit Master title style</a:t>
            </a:r>
            <a:endParaRPr lang="en-US" dirty="0"/>
          </a:p>
        </p:txBody>
      </p:sp>
      <p:sp>
        <p:nvSpPr>
          <p:cNvPr id="17" name="Content Placeholder 2"/>
          <p:cNvSpPr>
            <a:spLocks noGrp="1"/>
          </p:cNvSpPr>
          <p:nvPr>
            <p:ph sz="half" idx="1"/>
          </p:nvPr>
        </p:nvSpPr>
        <p:spPr>
          <a:xfrm>
            <a:off x="455614" y="1325244"/>
            <a:ext cx="4006850" cy="3425825"/>
          </a:xfrm>
        </p:spPr>
        <p:txBody>
          <a:bodyPr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Tree>
    <p:extLst>
      <p:ext uri="{BB962C8B-B14F-4D97-AF65-F5344CB8AC3E}">
        <p14:creationId xmlns:p14="http://schemas.microsoft.com/office/powerpoint/2010/main" val="1555638502"/>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hite Section Break">
    <p:spTree>
      <p:nvGrpSpPr>
        <p:cNvPr id="1" name=""/>
        <p:cNvGrpSpPr/>
        <p:nvPr/>
      </p:nvGrpSpPr>
      <p:grpSpPr>
        <a:xfrm>
          <a:off x="0" y="0"/>
          <a:ext cx="0" cy="0"/>
          <a:chOff x="0" y="0"/>
          <a:chExt cx="0" cy="0"/>
        </a:xfrm>
      </p:grpSpPr>
      <p:sp>
        <p:nvSpPr>
          <p:cNvPr id="2" name="Title 1"/>
          <p:cNvSpPr>
            <a:spLocks noGrp="1"/>
          </p:cNvSpPr>
          <p:nvPr>
            <p:ph type="title"/>
          </p:nvPr>
        </p:nvSpPr>
        <p:spPr>
          <a:xfrm>
            <a:off x="455613" y="2108062"/>
            <a:ext cx="7772400" cy="1021556"/>
          </a:xfrm>
        </p:spPr>
        <p:txBody>
          <a:bodyPr anchor="b">
            <a:noAutofit/>
          </a:bodyPr>
          <a:lstStyle>
            <a:lvl1pPr algn="l">
              <a:lnSpc>
                <a:spcPct val="80000"/>
              </a:lnSpc>
              <a:defRPr sz="4800" b="0" cap="none" spc="0" baseline="0">
                <a:solidFill>
                  <a:schemeClr val="tx2">
                    <a:alpha val="90000"/>
                  </a:schemeClr>
                </a:solidFill>
                <a:latin typeface="Intel Clear Pro" panose="020B0804020202060201" pitchFamily="34" charset="0"/>
                <a:cs typeface="Intel Clear Pro" panose="020B0804020202060201" pitchFamily="34" charset="0"/>
              </a:defRPr>
            </a:lvl1pPr>
          </a:lstStyle>
          <a:p>
            <a:r>
              <a:rPr lang="en-CA" dirty="0" smtClean="0"/>
              <a:t>Click to edit Master title style</a:t>
            </a:r>
            <a:endParaRPr lang="en-US" dirty="0"/>
          </a:p>
        </p:txBody>
      </p:sp>
      <p:sp>
        <p:nvSpPr>
          <p:cNvPr id="3" name="Text Placeholder 2"/>
          <p:cNvSpPr>
            <a:spLocks noGrp="1"/>
          </p:cNvSpPr>
          <p:nvPr>
            <p:ph type="body" idx="1"/>
          </p:nvPr>
        </p:nvSpPr>
        <p:spPr>
          <a:xfrm>
            <a:off x="455613" y="3241150"/>
            <a:ext cx="7772400" cy="1125140"/>
          </a:xfrm>
        </p:spPr>
        <p:txBody>
          <a:bodyPr>
            <a:noAutofit/>
          </a:bodyPr>
          <a:lstStyle>
            <a:lvl1pPr marL="0" indent="0">
              <a:buNone/>
              <a:defRPr sz="1600" b="0" baseline="0">
                <a:solidFill>
                  <a:schemeClr val="accent2"/>
                </a:solidFill>
                <a:latin typeface="+mn-lt"/>
                <a:cs typeface="Intel Clear" panose="020B0604020203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Tree>
    <p:extLst>
      <p:ext uri="{BB962C8B-B14F-4D97-AF65-F5344CB8AC3E}">
        <p14:creationId xmlns:p14="http://schemas.microsoft.com/office/powerpoint/2010/main" val="3628618616"/>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secHead" preserve="1">
  <p:cSld name="Blue Section Break">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5613" y="2108062"/>
            <a:ext cx="7772400" cy="1021556"/>
          </a:xfrm>
        </p:spPr>
        <p:txBody>
          <a:bodyPr anchor="b">
            <a:noAutofit/>
          </a:bodyPr>
          <a:lstStyle>
            <a:lvl1pPr algn="l">
              <a:lnSpc>
                <a:spcPct val="80000"/>
              </a:lnSpc>
              <a:defRPr sz="54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CA" dirty="0" smtClean="0"/>
              <a:t>Click to edit Master title style</a:t>
            </a:r>
            <a:endParaRPr lang="en-US" dirty="0"/>
          </a:p>
        </p:txBody>
      </p:sp>
      <p:sp>
        <p:nvSpPr>
          <p:cNvPr id="3" name="Text Placeholder 2"/>
          <p:cNvSpPr>
            <a:spLocks noGrp="1"/>
          </p:cNvSpPr>
          <p:nvPr>
            <p:ph type="body" idx="1"/>
          </p:nvPr>
        </p:nvSpPr>
        <p:spPr>
          <a:xfrm>
            <a:off x="455613" y="3241150"/>
            <a:ext cx="7772400" cy="1125140"/>
          </a:xfrm>
        </p:spPr>
        <p:txBody>
          <a:bodyPr>
            <a:noAutofit/>
          </a:bodyPr>
          <a:lstStyle>
            <a:lvl1pPr marL="0" indent="0">
              <a:buNone/>
              <a:defRPr sz="1600" b="0" i="0" baseline="0">
                <a:solidFill>
                  <a:srgbClr val="F3D54E"/>
                </a:solidFill>
                <a:latin typeface="Intel Clear"/>
                <a:cs typeface="Intel Cle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Tree>
    <p:extLst>
      <p:ext uri="{BB962C8B-B14F-4D97-AF65-F5344CB8AC3E}">
        <p14:creationId xmlns:p14="http://schemas.microsoft.com/office/powerpoint/2010/main" val="185996208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ro Text">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5613" y="2234882"/>
            <a:ext cx="7772400" cy="1125140"/>
          </a:xfrm>
        </p:spPr>
        <p:txBody>
          <a:bodyPr>
            <a:noAutofit/>
          </a:bodyPr>
          <a:lstStyle>
            <a:lvl1pPr marL="0" indent="0">
              <a:buNone/>
              <a:defRPr sz="4000" b="0" baseline="0">
                <a:solidFill>
                  <a:schemeClr val="accent2"/>
                </a:solidFill>
                <a:latin typeface="Intel Clear"/>
                <a:ea typeface="Intel Clear"/>
                <a:cs typeface="Intel Cle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dirty="0" smtClean="0"/>
              <a:t>Click to edit Master text styles</a:t>
            </a:r>
          </a:p>
        </p:txBody>
      </p:sp>
      <p:sp>
        <p:nvSpPr>
          <p:cNvPr id="7" name="Title 1"/>
          <p:cNvSpPr>
            <a:spLocks noGrp="1"/>
          </p:cNvSpPr>
          <p:nvPr>
            <p:ph type="title"/>
          </p:nvPr>
        </p:nvSpPr>
        <p:spPr>
          <a:xfrm>
            <a:off x="455613" y="1101794"/>
            <a:ext cx="7772400" cy="1021556"/>
          </a:xfrm>
        </p:spPr>
        <p:txBody>
          <a:bodyPr anchor="b">
            <a:noAutofit/>
          </a:bodyPr>
          <a:lstStyle>
            <a:lvl1pPr algn="l">
              <a:lnSpc>
                <a:spcPct val="80000"/>
              </a:lnSpc>
              <a:defRPr sz="4000" b="0" cap="none" spc="0" baseline="0">
                <a:solidFill>
                  <a:schemeClr val="tx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CA" dirty="0" smtClean="0"/>
              <a:t>Click to edit Master title style</a:t>
            </a:r>
            <a:endParaRPr lang="en-US" dirty="0"/>
          </a:p>
        </p:txBody>
      </p:sp>
    </p:spTree>
    <p:extLst>
      <p:ext uri="{BB962C8B-B14F-4D97-AF65-F5344CB8AC3E}">
        <p14:creationId xmlns:p14="http://schemas.microsoft.com/office/powerpoint/2010/main" val="3539250515"/>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lue Section Break Image">
    <p:bg>
      <p:bgPr>
        <a:gradFill>
          <a:gsLst>
            <a:gs pos="32000">
              <a:schemeClr val="tx2"/>
            </a:gs>
            <a:gs pos="95000">
              <a:srgbClr val="009FDF"/>
            </a:gs>
            <a:gs pos="78000">
              <a:srgbClr val="0071C5"/>
            </a:gs>
          </a:gsLst>
          <a:lin ang="1986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5613" y="2260088"/>
            <a:ext cx="7772400" cy="1021556"/>
          </a:xfrm>
        </p:spPr>
        <p:txBody>
          <a:bodyPr anchor="b">
            <a:noAutofit/>
          </a:bodyPr>
          <a:lstStyle>
            <a:lvl1pPr algn="l">
              <a:lnSpc>
                <a:spcPct val="80000"/>
              </a:lnSpc>
              <a:defRPr sz="48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CA" dirty="0" smtClean="0"/>
              <a:t>Click to edit Master title style</a:t>
            </a:r>
            <a:endParaRPr lang="en-US" dirty="0"/>
          </a:p>
        </p:txBody>
      </p:sp>
      <p:sp>
        <p:nvSpPr>
          <p:cNvPr id="3" name="Text Placeholder 2"/>
          <p:cNvSpPr>
            <a:spLocks noGrp="1"/>
          </p:cNvSpPr>
          <p:nvPr>
            <p:ph type="body" idx="1"/>
          </p:nvPr>
        </p:nvSpPr>
        <p:spPr>
          <a:xfrm>
            <a:off x="455613" y="3348787"/>
            <a:ext cx="7772400" cy="1125140"/>
          </a:xfrm>
        </p:spPr>
        <p:txBody>
          <a:bodyPr>
            <a:noAutofit/>
          </a:bodyPr>
          <a:lstStyle>
            <a:lvl1pPr marL="0" indent="0">
              <a:buNone/>
              <a:defRPr sz="1600" b="0" baseline="0">
                <a:solidFill>
                  <a:schemeClr val="accent3"/>
                </a:solidFill>
                <a:latin typeface="+mn-lt"/>
                <a:cs typeface="Intel Clear" panose="020B0604020203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5" name="Picture Placeholder 4"/>
          <p:cNvSpPr>
            <a:spLocks noGrp="1"/>
          </p:cNvSpPr>
          <p:nvPr>
            <p:ph type="pic" sz="quarter" idx="13"/>
          </p:nvPr>
        </p:nvSpPr>
        <p:spPr>
          <a:xfrm>
            <a:off x="0" y="1"/>
            <a:ext cx="9144000" cy="2574131"/>
          </a:xfrm>
          <a:solidFill>
            <a:schemeClr val="bg2">
              <a:lumMod val="60000"/>
              <a:lumOff val="40000"/>
            </a:schemeClr>
          </a:solidFill>
        </p:spPr>
        <p:txBody>
          <a:bodyPr rtlCol="0">
            <a:noAutofit/>
          </a:bodyPr>
          <a:lstStyle>
            <a:lvl1pPr>
              <a:defRPr baseline="0">
                <a:solidFill>
                  <a:srgbClr val="0071C5"/>
                </a:solidFill>
              </a:defRPr>
            </a:lvl1pPr>
          </a:lstStyle>
          <a:p>
            <a:pPr lvl="0"/>
            <a:r>
              <a:rPr lang="en-CA" noProof="0" smtClean="0"/>
              <a:t>Drag picture to placeholder or click icon to add</a:t>
            </a:r>
            <a:endParaRPr lang="en-US" noProof="0" dirty="0"/>
          </a:p>
        </p:txBody>
      </p:sp>
    </p:spTree>
    <p:extLst>
      <p:ext uri="{BB962C8B-B14F-4D97-AF65-F5344CB8AC3E}">
        <p14:creationId xmlns:p14="http://schemas.microsoft.com/office/powerpoint/2010/main" val="3902835274"/>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6"/>
          <p:cNvSpPr>
            <a:spLocks noGrp="1"/>
          </p:cNvSpPr>
          <p:nvPr>
            <p:ph type="title"/>
          </p:nvPr>
        </p:nvSpPr>
        <p:spPr>
          <a:xfrm>
            <a:off x="455613" y="308848"/>
            <a:ext cx="8229600" cy="868680"/>
          </a:xfrm>
        </p:spPr>
        <p:txBody>
          <a:bodyPr/>
          <a:lstStyle>
            <a:lvl1pPr>
              <a:defRPr b="0" i="0" baseline="0">
                <a:solidFill>
                  <a:schemeClr val="tx2"/>
                </a:solidFill>
                <a:latin typeface="Intel Clear"/>
                <a:cs typeface="Intel Clear"/>
              </a:defRPr>
            </a:lvl1pPr>
          </a:lstStyle>
          <a:p>
            <a:r>
              <a:rPr lang="en-CA" smtClean="0"/>
              <a:t>Click to edit Master title style</a:t>
            </a:r>
            <a:endParaRPr lang="en-US" dirty="0"/>
          </a:p>
        </p:txBody>
      </p:sp>
    </p:spTree>
    <p:extLst>
      <p:ext uri="{BB962C8B-B14F-4D97-AF65-F5344CB8AC3E}">
        <p14:creationId xmlns:p14="http://schemas.microsoft.com/office/powerpoint/2010/main" val="2806598564"/>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5942536"/>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2" name="Picture 2" descr="\\.psf\Home\Desktop\Intel.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78213" y="1874838"/>
            <a:ext cx="2108200" cy="1390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528201388"/>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1_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2" name="Picture 7" descr="int_experience_hrz_wht_rgb_3000.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49550" y="1874838"/>
            <a:ext cx="3644900" cy="151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748726602"/>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4767263"/>
            <a:ext cx="2133600" cy="273844"/>
          </a:xfrm>
          <a:prstGeom prst="rect">
            <a:avLst/>
          </a:prstGeom>
        </p:spPr>
        <p:txBody>
          <a:bodyPr/>
          <a:lstStyle/>
          <a:p>
            <a:endParaRPr lang="en-US" dirty="0"/>
          </a:p>
        </p:txBody>
      </p:sp>
      <p:sp>
        <p:nvSpPr>
          <p:cNvPr id="5" name="Footer Placeholder 4"/>
          <p:cNvSpPr>
            <a:spLocks noGrp="1"/>
          </p:cNvSpPr>
          <p:nvPr>
            <p:ph type="ftr" sz="quarter" idx="11"/>
          </p:nvPr>
        </p:nvSpPr>
        <p:spPr>
          <a:xfrm>
            <a:off x="3124200" y="4816638"/>
            <a:ext cx="2895600" cy="273844"/>
          </a:xfrm>
          <a:prstGeom prst="rect">
            <a:avLst/>
          </a:prstGeom>
        </p:spPr>
        <p:txBody>
          <a:bodyPr/>
          <a:lstStyle/>
          <a:p>
            <a:endParaRPr lang="en-US" dirty="0"/>
          </a:p>
        </p:txBody>
      </p:sp>
      <p:sp>
        <p:nvSpPr>
          <p:cNvPr id="6" name="Slide Number Placeholder 5"/>
          <p:cNvSpPr>
            <a:spLocks noGrp="1"/>
          </p:cNvSpPr>
          <p:nvPr>
            <p:ph type="sldNum" sz="quarter" idx="12"/>
          </p:nvPr>
        </p:nvSpPr>
        <p:spPr>
          <a:xfrm>
            <a:off x="8720932" y="4816638"/>
            <a:ext cx="285020" cy="273844"/>
          </a:xfrm>
          <a:prstGeom prst="rect">
            <a:avLst/>
          </a:prstGeom>
        </p:spPr>
        <p:txBody>
          <a:bodyPr/>
          <a:lstStyle/>
          <a:p>
            <a:fld id="{EE2556C5-CE8C-6547-B838-EA80C61A4AF7}" type="slidenum">
              <a:rPr lang="en-US" smtClean="0"/>
              <a:pPr/>
              <a:t>‹#›</a:t>
            </a:fld>
            <a:endParaRPr lang="en-US" dirty="0"/>
          </a:p>
        </p:txBody>
      </p:sp>
      <p:sp>
        <p:nvSpPr>
          <p:cNvPr id="7" name="Title 6"/>
          <p:cNvSpPr>
            <a:spLocks noGrp="1"/>
          </p:cNvSpPr>
          <p:nvPr>
            <p:ph type="title" hasCustomPrompt="1"/>
          </p:nvPr>
        </p:nvSpPr>
        <p:spPr/>
        <p:txBody>
          <a:bodyPr/>
          <a:lstStyle>
            <a:lvl1pPr>
              <a:defRPr/>
            </a:lvl1pPr>
          </a:lstStyle>
          <a:p>
            <a:r>
              <a:rPr lang="en-US" dirty="0" err="1" smtClean="0"/>
              <a:t>28pt</a:t>
            </a:r>
            <a:r>
              <a:rPr lang="en-US" dirty="0" smtClean="0"/>
              <a:t> Intel Clear Light Headline</a:t>
            </a:r>
            <a:endParaRPr lang="en-US" dirty="0"/>
          </a:p>
        </p:txBody>
      </p:sp>
      <p:sp>
        <p:nvSpPr>
          <p:cNvPr id="8" name="Content Placeholder 7"/>
          <p:cNvSpPr>
            <a:spLocks noGrp="1"/>
          </p:cNvSpPr>
          <p:nvPr>
            <p:ph sz="quarter" idx="13" hasCustomPrompt="1"/>
          </p:nvPr>
        </p:nvSpPr>
        <p:spPr>
          <a:xfrm>
            <a:off x="455613" y="1203325"/>
            <a:ext cx="8228012" cy="3425825"/>
          </a:xfrm>
        </p:spPr>
        <p:txBody>
          <a:bodyPr/>
          <a:lstStyle/>
          <a:p>
            <a:pPr lvl="0"/>
            <a:r>
              <a:rPr lang="en-US" dirty="0" smtClean="0"/>
              <a:t>18pt Intel Clear body text</a:t>
            </a:r>
          </a:p>
          <a:p>
            <a:pPr lvl="1"/>
            <a:r>
              <a:rPr lang="en-US" dirty="0" smtClean="0"/>
              <a:t>16pt Intel Clear bullet one</a:t>
            </a:r>
          </a:p>
          <a:p>
            <a:pPr lvl="2"/>
            <a:r>
              <a:rPr lang="en-US" dirty="0" smtClean="0"/>
              <a:t>16pt Intel Clear sub-bullet</a:t>
            </a:r>
          </a:p>
          <a:p>
            <a:pPr lvl="3"/>
            <a:r>
              <a:rPr lang="en-US" dirty="0" err="1" smtClean="0"/>
              <a:t>14pt</a:t>
            </a:r>
            <a:r>
              <a:rPr lang="en-US" dirty="0" smtClean="0"/>
              <a:t> Intel Clear fourth level</a:t>
            </a:r>
          </a:p>
          <a:p>
            <a:pPr lvl="4"/>
            <a:r>
              <a:rPr lang="en-US" dirty="0" err="1" smtClean="0"/>
              <a:t>14pt</a:t>
            </a:r>
            <a:r>
              <a:rPr lang="en-US" dirty="0" smtClean="0"/>
              <a:t> Intel Clear fifth level</a:t>
            </a:r>
            <a:endParaRPr lang="en-US" dirty="0"/>
          </a:p>
        </p:txBody>
      </p:sp>
    </p:spTree>
    <p:extLst>
      <p:ext uri="{BB962C8B-B14F-4D97-AF65-F5344CB8AC3E}">
        <p14:creationId xmlns:p14="http://schemas.microsoft.com/office/powerpoint/2010/main" val="44537489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4" name="Picture 7" descr="int_experience_hrz_wht_rgb_1500.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0375" y="388938"/>
            <a:ext cx="2122488" cy="887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444687" y="2303022"/>
            <a:ext cx="8212886" cy="1102519"/>
          </a:xfrm>
        </p:spPr>
        <p:txBody>
          <a:bodyPr anchor="b">
            <a:noAutofit/>
          </a:bodyPr>
          <a:lstStyle>
            <a:lvl1pPr>
              <a:lnSpc>
                <a:spcPct val="80000"/>
              </a:lnSpc>
              <a:defRPr sz="4800"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CA" dirty="0" smtClean="0"/>
              <a:t>Click to edit Master title style</a:t>
            </a:r>
            <a:endParaRPr lang="en-US" dirty="0"/>
          </a:p>
        </p:txBody>
      </p:sp>
      <p:sp>
        <p:nvSpPr>
          <p:cNvPr id="3" name="Subtitle 2"/>
          <p:cNvSpPr>
            <a:spLocks noGrp="1"/>
          </p:cNvSpPr>
          <p:nvPr>
            <p:ph type="subTitle" idx="1"/>
          </p:nvPr>
        </p:nvSpPr>
        <p:spPr>
          <a:xfrm>
            <a:off x="455613" y="3493008"/>
            <a:ext cx="6330212" cy="925360"/>
          </a:xfrm>
        </p:spPr>
        <p:txBody>
          <a:bodyPr>
            <a:noAutofit/>
          </a:bodyPr>
          <a:lstStyle>
            <a:lvl1pPr marL="0" indent="0" algn="l">
              <a:buNone/>
              <a:defRPr sz="1600" b="0" i="0" baseline="0">
                <a:solidFill>
                  <a:schemeClr val="accent3"/>
                </a:solidFill>
                <a:latin typeface="Intel Clear"/>
                <a:cs typeface="Intel Cle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dirty="0"/>
          </a:p>
        </p:txBody>
      </p:sp>
      <p:sp>
        <p:nvSpPr>
          <p:cNvPr id="5" name="Title 1"/>
          <p:cNvSpPr txBox="1">
            <a:spLocks/>
          </p:cNvSpPr>
          <p:nvPr userDrawn="1"/>
        </p:nvSpPr>
        <p:spPr bwMode="auto">
          <a:xfrm>
            <a:off x="751079" y="126092"/>
            <a:ext cx="8212886" cy="12804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rtlCol="0" anchor="b" anchorCtr="0" compatLnSpc="1">
            <a:prstTxWarp prst="textNoShape">
              <a:avLst/>
            </a:prstTxWarp>
            <a:noAutofit/>
          </a:bodyPr>
          <a:lstStyle>
            <a:lvl1pPr algn="l" defTabSz="457200" rtl="0" eaLnBrk="0" fontAlgn="base" hangingPunct="0">
              <a:lnSpc>
                <a:spcPct val="80000"/>
              </a:lnSpc>
              <a:spcBef>
                <a:spcPct val="0"/>
              </a:spcBef>
              <a:spcAft>
                <a:spcPct val="0"/>
              </a:spcAft>
              <a:defRPr sz="6500" b="0" kern="1200" spc="100" baseline="0">
                <a:solidFill>
                  <a:schemeClr val="bg1"/>
                </a:solidFill>
                <a:latin typeface="Intel Clear Pro" panose="020B0804020202060201" pitchFamily="34" charset="0"/>
                <a:ea typeface="ＭＳ Ｐゴシック" charset="0"/>
                <a:cs typeface="Intel Clear Pro" panose="020B0804020202060201" pitchFamily="34" charset="0"/>
              </a:defRPr>
            </a:lvl1pPr>
            <a:lvl2pPr algn="l" defTabSz="457200" rtl="0" eaLnBrk="0" fontAlgn="base" hangingPunct="0">
              <a:spcBef>
                <a:spcPct val="0"/>
              </a:spcBef>
              <a:spcAft>
                <a:spcPct val="0"/>
              </a:spcAft>
              <a:defRPr sz="2800">
                <a:solidFill>
                  <a:schemeClr val="tx2"/>
                </a:solidFill>
                <a:latin typeface="Intel Clear" charset="0"/>
                <a:ea typeface="ＭＳ Ｐゴシック" charset="0"/>
                <a:cs typeface="Intel Clear" charset="0"/>
              </a:defRPr>
            </a:lvl2pPr>
            <a:lvl3pPr algn="l" defTabSz="457200" rtl="0" eaLnBrk="0" fontAlgn="base" hangingPunct="0">
              <a:spcBef>
                <a:spcPct val="0"/>
              </a:spcBef>
              <a:spcAft>
                <a:spcPct val="0"/>
              </a:spcAft>
              <a:defRPr sz="2800">
                <a:solidFill>
                  <a:schemeClr val="tx2"/>
                </a:solidFill>
                <a:latin typeface="Intel Clear" charset="0"/>
                <a:ea typeface="ＭＳ Ｐゴシック" charset="0"/>
                <a:cs typeface="Intel Clear" charset="0"/>
              </a:defRPr>
            </a:lvl3pPr>
            <a:lvl4pPr algn="l" defTabSz="457200" rtl="0" eaLnBrk="0" fontAlgn="base" hangingPunct="0">
              <a:spcBef>
                <a:spcPct val="0"/>
              </a:spcBef>
              <a:spcAft>
                <a:spcPct val="0"/>
              </a:spcAft>
              <a:defRPr sz="2800">
                <a:solidFill>
                  <a:schemeClr val="tx2"/>
                </a:solidFill>
                <a:latin typeface="Intel Clear" charset="0"/>
                <a:ea typeface="ＭＳ Ｐゴシック" charset="0"/>
                <a:cs typeface="Intel Clear" charset="0"/>
              </a:defRPr>
            </a:lvl4pPr>
            <a:lvl5pPr algn="l" defTabSz="457200" rtl="0" eaLnBrk="0" fontAlgn="base" hangingPunct="0">
              <a:spcBef>
                <a:spcPct val="0"/>
              </a:spcBef>
              <a:spcAft>
                <a:spcPct val="0"/>
              </a:spcAft>
              <a:defRPr sz="2800">
                <a:solidFill>
                  <a:schemeClr val="tx2"/>
                </a:solidFill>
                <a:latin typeface="Intel Clear" charset="0"/>
                <a:ea typeface="ＭＳ Ｐゴシック" charset="0"/>
                <a:cs typeface="Intel Clear" charset="0"/>
              </a:defRPr>
            </a:lvl5pPr>
            <a:lvl6pPr marL="457200" algn="l" defTabSz="457200" rtl="0" fontAlgn="base">
              <a:spcBef>
                <a:spcPct val="0"/>
              </a:spcBef>
              <a:spcAft>
                <a:spcPct val="0"/>
              </a:spcAft>
              <a:defRPr sz="2800">
                <a:solidFill>
                  <a:schemeClr val="tx2"/>
                </a:solidFill>
                <a:latin typeface="Intel Clear" charset="0"/>
                <a:ea typeface="Intel Clear" charset="0"/>
                <a:cs typeface="Intel Clear" charset="0"/>
              </a:defRPr>
            </a:lvl6pPr>
            <a:lvl7pPr marL="914400" algn="l" defTabSz="457200" rtl="0" fontAlgn="base">
              <a:spcBef>
                <a:spcPct val="0"/>
              </a:spcBef>
              <a:spcAft>
                <a:spcPct val="0"/>
              </a:spcAft>
              <a:defRPr sz="2800">
                <a:solidFill>
                  <a:schemeClr val="tx2"/>
                </a:solidFill>
                <a:latin typeface="Intel Clear" charset="0"/>
                <a:ea typeface="Intel Clear" charset="0"/>
                <a:cs typeface="Intel Clear" charset="0"/>
              </a:defRPr>
            </a:lvl7pPr>
            <a:lvl8pPr marL="1371600" algn="l" defTabSz="457200" rtl="0" fontAlgn="base">
              <a:spcBef>
                <a:spcPct val="0"/>
              </a:spcBef>
              <a:spcAft>
                <a:spcPct val="0"/>
              </a:spcAft>
              <a:defRPr sz="2800">
                <a:solidFill>
                  <a:schemeClr val="tx2"/>
                </a:solidFill>
                <a:latin typeface="Intel Clear" charset="0"/>
                <a:ea typeface="Intel Clear" charset="0"/>
                <a:cs typeface="Intel Clear" charset="0"/>
              </a:defRPr>
            </a:lvl8pPr>
            <a:lvl9pPr marL="1828800" algn="l" defTabSz="457200" rtl="0" fontAlgn="base">
              <a:spcBef>
                <a:spcPct val="0"/>
              </a:spcBef>
              <a:spcAft>
                <a:spcPct val="0"/>
              </a:spcAft>
              <a:defRPr sz="2800">
                <a:solidFill>
                  <a:schemeClr val="tx2"/>
                </a:solidFill>
                <a:latin typeface="Intel Clear" charset="0"/>
                <a:ea typeface="Intel Clear" charset="0"/>
                <a:cs typeface="Intel Clear" charset="0"/>
              </a:defRPr>
            </a:lvl9pPr>
          </a:lstStyle>
          <a:p>
            <a:pPr algn="r" eaLnBrk="1" fontAlgn="auto" hangingPunct="1">
              <a:spcAft>
                <a:spcPts val="0"/>
              </a:spcAft>
              <a:defRPr/>
            </a:pPr>
            <a:r>
              <a:rPr lang="en-US" sz="4800" spc="0" dirty="0" smtClean="0">
                <a:solidFill>
                  <a:schemeClr val="bg1">
                    <a:alpha val="90000"/>
                  </a:schemeClr>
                </a:solidFill>
                <a:ea typeface="Intel Clear"/>
              </a:rPr>
              <a:t>INTEL</a:t>
            </a:r>
            <a:r>
              <a:rPr lang="en-US" sz="4800" spc="0" baseline="30000" dirty="0" smtClean="0">
                <a:solidFill>
                  <a:schemeClr val="bg1">
                    <a:alpha val="90000"/>
                  </a:schemeClr>
                </a:solidFill>
                <a:ea typeface="Intel Clear"/>
              </a:rPr>
              <a:t>®</a:t>
            </a:r>
            <a:r>
              <a:rPr lang="en-US" sz="4800" spc="0" dirty="0" smtClean="0">
                <a:solidFill>
                  <a:schemeClr val="bg1">
                    <a:alpha val="90000"/>
                  </a:schemeClr>
                </a:solidFill>
                <a:ea typeface="Intel Clear"/>
              </a:rPr>
              <a:t> HPC DEVELOPER CONFERENCE</a:t>
            </a:r>
            <a:br>
              <a:rPr lang="en-US" sz="4800" spc="0" dirty="0" smtClean="0">
                <a:solidFill>
                  <a:schemeClr val="bg1">
                    <a:alpha val="90000"/>
                  </a:schemeClr>
                </a:solidFill>
                <a:ea typeface="Intel Clear"/>
              </a:rPr>
            </a:br>
            <a:r>
              <a:rPr lang="en-US" sz="4800" spc="0" dirty="0" smtClean="0">
                <a:solidFill>
                  <a:srgbClr val="F3D54E">
                    <a:alpha val="90000"/>
                  </a:srgbClr>
                </a:solidFill>
                <a:ea typeface="Intel Clear"/>
              </a:rPr>
              <a:t>Fuel Your Insight</a:t>
            </a:r>
            <a:endParaRPr lang="en-US" sz="4800" spc="0" dirty="0">
              <a:solidFill>
                <a:srgbClr val="F3D54E">
                  <a:alpha val="90000"/>
                </a:srgbClr>
              </a:solidFill>
              <a:ea typeface="Intel Clear"/>
            </a:endParaRPr>
          </a:p>
        </p:txBody>
      </p:sp>
    </p:spTree>
    <p:extLst>
      <p:ext uri="{BB962C8B-B14F-4D97-AF65-F5344CB8AC3E}">
        <p14:creationId xmlns:p14="http://schemas.microsoft.com/office/powerpoint/2010/main" val="3013550086"/>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30000">
              <a:schemeClr val="tx2"/>
            </a:gs>
            <a:gs pos="100000">
              <a:srgbClr val="009FDF"/>
            </a:gs>
            <a:gs pos="65000">
              <a:srgbClr val="0071C5"/>
            </a:gs>
          </a:gsLst>
          <a:lin ang="19860000" scaled="0"/>
        </a:gradFill>
        <a:effectLst/>
      </p:bgPr>
    </p:bg>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2438" y="382588"/>
            <a:ext cx="1247775" cy="830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Picture Placeholder 8"/>
          <p:cNvSpPr>
            <a:spLocks noGrp="1"/>
          </p:cNvSpPr>
          <p:nvPr>
            <p:ph type="pic" sz="quarter" idx="13"/>
          </p:nvPr>
        </p:nvSpPr>
        <p:spPr>
          <a:xfrm>
            <a:off x="0" y="1"/>
            <a:ext cx="9144000" cy="4755112"/>
          </a:xfrm>
          <a:solidFill>
            <a:schemeClr val="bg2">
              <a:lumMod val="60000"/>
              <a:lumOff val="40000"/>
            </a:schemeClr>
          </a:solidFill>
        </p:spPr>
        <p:txBody>
          <a:bodyPr rtlCol="0">
            <a:noAutofit/>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pPr lvl="0"/>
            <a:r>
              <a:rPr lang="en-CA" noProof="0" smtClean="0"/>
              <a:t>Drag picture to placeholder or click icon to add</a:t>
            </a:r>
            <a:endParaRPr lang="en-US" noProof="0" dirty="0"/>
          </a:p>
        </p:txBody>
      </p:sp>
      <p:sp>
        <p:nvSpPr>
          <p:cNvPr id="13" name="Title 1"/>
          <p:cNvSpPr>
            <a:spLocks noGrp="1"/>
          </p:cNvSpPr>
          <p:nvPr>
            <p:ph type="ctrTitle"/>
          </p:nvPr>
        </p:nvSpPr>
        <p:spPr>
          <a:xfrm>
            <a:off x="444687" y="2479422"/>
            <a:ext cx="8212886" cy="1102519"/>
          </a:xfrm>
        </p:spPr>
        <p:txBody>
          <a:bodyPr anchor="b">
            <a:noAutofit/>
          </a:bodyPr>
          <a:lstStyle>
            <a:lvl1pPr>
              <a:lnSpc>
                <a:spcPct val="80000"/>
              </a:lnSpc>
              <a:defRPr sz="4800"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CA" dirty="0" smtClean="0"/>
              <a:t>Click to edit Master title style</a:t>
            </a:r>
            <a:endParaRPr lang="en-US" dirty="0"/>
          </a:p>
        </p:txBody>
      </p:sp>
      <p:sp>
        <p:nvSpPr>
          <p:cNvPr id="14" name="Subtitle 2"/>
          <p:cNvSpPr>
            <a:spLocks noGrp="1"/>
          </p:cNvSpPr>
          <p:nvPr>
            <p:ph type="subTitle" idx="1"/>
          </p:nvPr>
        </p:nvSpPr>
        <p:spPr>
          <a:xfrm>
            <a:off x="455613" y="3493008"/>
            <a:ext cx="6330212" cy="925360"/>
          </a:xfrm>
        </p:spPr>
        <p:txBody>
          <a:bodyPr>
            <a:noAutofit/>
          </a:bodyPr>
          <a:lstStyle>
            <a:lvl1pPr marL="0" indent="0" algn="l">
              <a:buNone/>
              <a:defRPr sz="1600" b="0" i="0" baseline="0">
                <a:solidFill>
                  <a:schemeClr val="accent3"/>
                </a:solidFill>
                <a:latin typeface="Intel Clear"/>
                <a:cs typeface="Intel Cle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dirty="0"/>
          </a:p>
        </p:txBody>
      </p:sp>
      <p:pic>
        <p:nvPicPr>
          <p:cNvPr id="7" name="Picture 6" descr="HPC DC.png"/>
          <p:cNvPicPr>
            <a:picLocks noChangeAspect="1"/>
          </p:cNvPicPr>
          <p:nvPr userDrawn="1"/>
        </p:nvPicPr>
        <p:blipFill rotWithShape="1">
          <a:blip r:embed="rId3">
            <a:extLst>
              <a:ext uri="{28A0092B-C50C-407E-A947-70E740481C1C}">
                <a14:useLocalDpi xmlns:a14="http://schemas.microsoft.com/office/drawing/2010/main" val="0"/>
              </a:ext>
            </a:extLst>
          </a:blip>
          <a:srcRect l="8545" t="35077" r="8021" b="27848"/>
          <a:stretch/>
        </p:blipFill>
        <p:spPr>
          <a:xfrm>
            <a:off x="0" y="4784353"/>
            <a:ext cx="3348417" cy="371974"/>
          </a:xfrm>
          <a:prstGeom prst="rect">
            <a:avLst/>
          </a:prstGeom>
        </p:spPr>
      </p:pic>
      <p:pic>
        <p:nvPicPr>
          <p:cNvPr id="8" name="Picture 2" descr="\\.psf\Home\Desktop\Intel.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239125" y="4830763"/>
            <a:ext cx="365125" cy="239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947467703"/>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7" name="Title 6"/>
          <p:cNvSpPr>
            <a:spLocks noGrp="1"/>
          </p:cNvSpPr>
          <p:nvPr>
            <p:ph type="title"/>
          </p:nvPr>
        </p:nvSpPr>
        <p:spPr>
          <a:xfrm>
            <a:off x="455613" y="308848"/>
            <a:ext cx="8229600" cy="868680"/>
          </a:xfrm>
        </p:spPr>
        <p:txBody>
          <a:bodyPr/>
          <a:lstStyle>
            <a:lvl1pPr>
              <a:defRPr b="0" i="0" baseline="0">
                <a:solidFill>
                  <a:schemeClr val="tx2"/>
                </a:solidFill>
                <a:latin typeface="Intel Clear"/>
                <a:cs typeface="Intel Clear"/>
              </a:defRPr>
            </a:lvl1pPr>
          </a:lstStyle>
          <a:p>
            <a:r>
              <a:rPr lang="en-CA" dirty="0" smtClean="0"/>
              <a:t>Click to edit Master title style</a:t>
            </a:r>
            <a:endParaRPr lang="en-US" dirty="0"/>
          </a:p>
        </p:txBody>
      </p:sp>
      <p:sp>
        <p:nvSpPr>
          <p:cNvPr id="9" name="Content Placeholder 8"/>
          <p:cNvSpPr>
            <a:spLocks noGrp="1"/>
          </p:cNvSpPr>
          <p:nvPr>
            <p:ph sz="quarter" idx="13"/>
          </p:nvPr>
        </p:nvSpPr>
        <p:spPr>
          <a:xfrm>
            <a:off x="455613" y="1203325"/>
            <a:ext cx="8228012" cy="3425825"/>
          </a:xfrm>
        </p:spPr>
        <p:txBody>
          <a:bodyPr/>
          <a:lstStyle>
            <a:lvl1pPr>
              <a:defRPr>
                <a:solidFill>
                  <a:srgbClr val="0071C5"/>
                </a:solidFill>
              </a:defRPr>
            </a:lvl1pPr>
            <a:lvl2pPr>
              <a:defRPr sz="1800">
                <a:solidFill>
                  <a:schemeClr val="tx2"/>
                </a:solidFill>
              </a:defRPr>
            </a:lvl2pPr>
            <a:lvl3pPr>
              <a:defRPr sz="1800">
                <a:solidFill>
                  <a:schemeClr val="tx2"/>
                </a:solidFill>
              </a:defRPr>
            </a:lvl3pPr>
            <a:lvl4pPr>
              <a:defRPr sz="1600">
                <a:solidFill>
                  <a:schemeClr val="tx2"/>
                </a:solidFill>
              </a:defRPr>
            </a:lvl4pPr>
            <a:lvl5pPr>
              <a:defRPr>
                <a:solidFill>
                  <a:schemeClr val="tx2"/>
                </a:solidFill>
              </a:defRPr>
            </a:lvl5p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extLst>
      <p:ext uri="{BB962C8B-B14F-4D97-AF65-F5344CB8AC3E}">
        <p14:creationId xmlns:p14="http://schemas.microsoft.com/office/powerpoint/2010/main" val="1574824318"/>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15" name="Content Placeholder 2"/>
          <p:cNvSpPr>
            <a:spLocks noGrp="1"/>
          </p:cNvSpPr>
          <p:nvPr>
            <p:ph sz="half" idx="1"/>
          </p:nvPr>
        </p:nvSpPr>
        <p:spPr>
          <a:xfrm>
            <a:off x="455613" y="1203324"/>
            <a:ext cx="4006851" cy="3425825"/>
          </a:xfrm>
        </p:spPr>
        <p:txBody>
          <a:bodyPr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
        <p:nvSpPr>
          <p:cNvPr id="8" name="Title 6"/>
          <p:cNvSpPr>
            <a:spLocks noGrp="1"/>
          </p:cNvSpPr>
          <p:nvPr>
            <p:ph type="title"/>
          </p:nvPr>
        </p:nvSpPr>
        <p:spPr>
          <a:xfrm>
            <a:off x="455613" y="308848"/>
            <a:ext cx="8229600" cy="868680"/>
          </a:xfrm>
        </p:spPr>
        <p:txBody>
          <a:bodyPr/>
          <a:lstStyle>
            <a:lvl1pPr>
              <a:defRPr b="0" i="0" baseline="0">
                <a:solidFill>
                  <a:schemeClr val="tx2"/>
                </a:solidFill>
                <a:latin typeface="Intel Clear"/>
                <a:cs typeface="Intel Clear"/>
              </a:defRPr>
            </a:lvl1pPr>
          </a:lstStyle>
          <a:p>
            <a:r>
              <a:rPr lang="en-CA" smtClean="0"/>
              <a:t>Click to edit Master title style</a:t>
            </a:r>
            <a:endParaRPr lang="en-US" dirty="0"/>
          </a:p>
        </p:txBody>
      </p:sp>
      <p:sp>
        <p:nvSpPr>
          <p:cNvPr id="9" name="Picture Placeholder 8"/>
          <p:cNvSpPr>
            <a:spLocks noGrp="1"/>
          </p:cNvSpPr>
          <p:nvPr>
            <p:ph type="pic" sz="quarter" idx="13"/>
          </p:nvPr>
        </p:nvSpPr>
        <p:spPr>
          <a:xfrm>
            <a:off x="4830763" y="943430"/>
            <a:ext cx="3181123" cy="1670950"/>
          </a:xfrm>
          <a:solidFill>
            <a:schemeClr val="bg2">
              <a:lumMod val="60000"/>
              <a:lumOff val="40000"/>
            </a:schemeClr>
          </a:solidFill>
        </p:spPr>
        <p:txBody>
          <a:bodyPr rtlCol="0">
            <a:noAutofit/>
          </a:bodyPr>
          <a:lstStyle>
            <a:lvl1pPr>
              <a:defRPr sz="1800">
                <a:latin typeface="Intel Clear"/>
              </a:defRPr>
            </a:lvl1pPr>
          </a:lstStyle>
          <a:p>
            <a:pPr lvl="0"/>
            <a:endParaRPr lang="en-US" noProof="0" dirty="0"/>
          </a:p>
        </p:txBody>
      </p:sp>
      <p:sp>
        <p:nvSpPr>
          <p:cNvPr id="10" name="Picture Placeholder 8"/>
          <p:cNvSpPr>
            <a:spLocks noGrp="1"/>
          </p:cNvSpPr>
          <p:nvPr>
            <p:ph type="pic" sz="quarter" idx="14"/>
          </p:nvPr>
        </p:nvSpPr>
        <p:spPr>
          <a:xfrm>
            <a:off x="4830763" y="2843897"/>
            <a:ext cx="3181123" cy="1670950"/>
          </a:xfrm>
          <a:solidFill>
            <a:schemeClr val="bg2">
              <a:lumMod val="60000"/>
              <a:lumOff val="40000"/>
            </a:schemeClr>
          </a:solidFill>
        </p:spPr>
        <p:txBody>
          <a:bodyPr rtlCol="0">
            <a:noAutofit/>
          </a:bodyPr>
          <a:lstStyle>
            <a:lvl1pPr>
              <a:defRPr sz="1800">
                <a:latin typeface="Intel Clear"/>
              </a:defRPr>
            </a:lvl1pPr>
          </a:lstStyle>
          <a:p>
            <a:pPr lvl="0"/>
            <a:endParaRPr lang="en-US" noProof="0" dirty="0"/>
          </a:p>
        </p:txBody>
      </p:sp>
    </p:spTree>
    <p:extLst>
      <p:ext uri="{BB962C8B-B14F-4D97-AF65-F5344CB8AC3E}">
        <p14:creationId xmlns:p14="http://schemas.microsoft.com/office/powerpoint/2010/main" val="4034490513"/>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5" name="Content Placeholder 2"/>
          <p:cNvSpPr>
            <a:spLocks noGrp="1"/>
          </p:cNvSpPr>
          <p:nvPr>
            <p:ph sz="half" idx="1"/>
          </p:nvPr>
        </p:nvSpPr>
        <p:spPr>
          <a:xfrm>
            <a:off x="455613" y="1203324"/>
            <a:ext cx="4006851" cy="3425825"/>
          </a:xfrm>
        </p:spPr>
        <p:txBody>
          <a:bodyPr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
        <p:nvSpPr>
          <p:cNvPr id="16" name="Content Placeholder 2"/>
          <p:cNvSpPr>
            <a:spLocks noGrp="1"/>
          </p:cNvSpPr>
          <p:nvPr>
            <p:ph sz="half" idx="13"/>
          </p:nvPr>
        </p:nvSpPr>
        <p:spPr>
          <a:xfrm>
            <a:off x="4678363" y="1203324"/>
            <a:ext cx="4005264" cy="3425825"/>
          </a:xfrm>
        </p:spPr>
        <p:txBody>
          <a:bodyPr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
        <p:nvSpPr>
          <p:cNvPr id="8" name="Title 6"/>
          <p:cNvSpPr>
            <a:spLocks noGrp="1"/>
          </p:cNvSpPr>
          <p:nvPr>
            <p:ph type="title"/>
          </p:nvPr>
        </p:nvSpPr>
        <p:spPr>
          <a:xfrm>
            <a:off x="455613" y="308848"/>
            <a:ext cx="8229600" cy="868680"/>
          </a:xfrm>
        </p:spPr>
        <p:txBody>
          <a:bodyPr/>
          <a:lstStyle>
            <a:lvl1pPr>
              <a:defRPr b="0" i="0" baseline="0">
                <a:solidFill>
                  <a:schemeClr val="tx2"/>
                </a:solidFill>
                <a:latin typeface="Intel Clear"/>
                <a:cs typeface="Intel Clear"/>
              </a:defRPr>
            </a:lvl1pPr>
          </a:lstStyle>
          <a:p>
            <a:r>
              <a:rPr lang="en-CA" smtClean="0"/>
              <a:t>Click to edit Master title style</a:t>
            </a:r>
            <a:endParaRPr lang="en-US" dirty="0"/>
          </a:p>
        </p:txBody>
      </p:sp>
    </p:spTree>
    <p:extLst>
      <p:ext uri="{BB962C8B-B14F-4D97-AF65-F5344CB8AC3E}">
        <p14:creationId xmlns:p14="http://schemas.microsoft.com/office/powerpoint/2010/main" val="2137271364"/>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with Attribute">
    <p:spTree>
      <p:nvGrpSpPr>
        <p:cNvPr id="1" name=""/>
        <p:cNvGrpSpPr/>
        <p:nvPr/>
      </p:nvGrpSpPr>
      <p:grpSpPr>
        <a:xfrm>
          <a:off x="0" y="0"/>
          <a:ext cx="0" cy="0"/>
          <a:chOff x="0" y="0"/>
          <a:chExt cx="0" cy="0"/>
        </a:xfrm>
      </p:grpSpPr>
      <p:sp>
        <p:nvSpPr>
          <p:cNvPr id="3" name="Content Placeholder 2"/>
          <p:cNvSpPr>
            <a:spLocks noGrp="1"/>
          </p:cNvSpPr>
          <p:nvPr>
            <p:ph idx="1"/>
          </p:nvPr>
        </p:nvSpPr>
        <p:spPr>
          <a:xfrm>
            <a:off x="455613" y="1203325"/>
            <a:ext cx="8228013" cy="3425825"/>
          </a:xfrm>
        </p:spPr>
        <p:txBody>
          <a:bodyPr anchor="ctr"/>
          <a:lstStyle>
            <a:lvl1pPr marL="190500" indent="-190500">
              <a:defRPr sz="3600" b="1" baseline="0">
                <a:solidFill>
                  <a:schemeClr val="accent1"/>
                </a:solidFill>
                <a:latin typeface="+mn-lt"/>
                <a:cs typeface="Intel Clear"/>
              </a:defRPr>
            </a:lvl1pPr>
            <a:lvl2pPr marL="417513" indent="-225425">
              <a:buFont typeface="Intel Clear" pitchFamily="34" charset="0"/>
              <a:buChar char="–"/>
              <a:defRPr sz="1200" baseline="0">
                <a:latin typeface="+mn-lt"/>
                <a:cs typeface="Intel Clear" panose="020B0604020203020204" pitchFamily="34" charset="0"/>
              </a:defRPr>
            </a:lvl2pPr>
            <a:lvl3pPr marL="685800" indent="-228600">
              <a:buFont typeface="Intel Clear" pitchFamily="34" charset="0"/>
              <a:buChar char="–"/>
              <a:defRPr sz="1200">
                <a:latin typeface="+mn-lt"/>
              </a:defRPr>
            </a:lvl3pPr>
            <a:lvl4pPr>
              <a:buFont typeface="Intel Clear" pitchFamily="34" charset="0"/>
              <a:buChar char="–"/>
              <a:defRPr sz="1100">
                <a:latin typeface="+mn-lt"/>
              </a:defRPr>
            </a:lvl4pPr>
            <a:lvl5pPr>
              <a:buFont typeface="Intel Clear" pitchFamily="34" charset="0"/>
              <a:buChar char="–"/>
              <a:defRPr sz="1050">
                <a:latin typeface="+mn-lt"/>
              </a:defRPr>
            </a:lvl5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
        <p:nvSpPr>
          <p:cNvPr id="7" name="Title 6"/>
          <p:cNvSpPr>
            <a:spLocks noGrp="1"/>
          </p:cNvSpPr>
          <p:nvPr>
            <p:ph type="title"/>
          </p:nvPr>
        </p:nvSpPr>
        <p:spPr>
          <a:xfrm>
            <a:off x="455613" y="308848"/>
            <a:ext cx="8229600" cy="868680"/>
          </a:xfrm>
        </p:spPr>
        <p:txBody>
          <a:bodyPr/>
          <a:lstStyle>
            <a:lvl1pPr>
              <a:defRPr b="0" i="0" baseline="0">
                <a:solidFill>
                  <a:schemeClr val="tx2"/>
                </a:solidFill>
                <a:latin typeface="Intel Clear"/>
                <a:cs typeface="Intel Clear"/>
              </a:defRPr>
            </a:lvl1pPr>
          </a:lstStyle>
          <a:p>
            <a:r>
              <a:rPr lang="en-CA" smtClean="0"/>
              <a:t>Click to edit Master title style</a:t>
            </a:r>
            <a:endParaRPr lang="en-US" dirty="0"/>
          </a:p>
        </p:txBody>
      </p:sp>
    </p:spTree>
    <p:extLst>
      <p:ext uri="{BB962C8B-B14F-4D97-AF65-F5344CB8AC3E}">
        <p14:creationId xmlns:p14="http://schemas.microsoft.com/office/powerpoint/2010/main" val="548025216"/>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0"/>
            <a:ext cx="9144000" cy="4768850"/>
          </a:xfrm>
          <a:solidFill>
            <a:schemeClr val="bg2">
              <a:lumMod val="60000"/>
              <a:lumOff val="40000"/>
            </a:schemeClr>
          </a:solidFill>
        </p:spPr>
        <p:txBody>
          <a:bodyPr rtlCol="0">
            <a:noAutofit/>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pPr lvl="0"/>
            <a:r>
              <a:rPr lang="en-CA" noProof="0" smtClean="0"/>
              <a:t>Drag picture to placeholder or click icon to add</a:t>
            </a:r>
            <a:endParaRPr lang="en-US" noProof="0" dirty="0"/>
          </a:p>
        </p:txBody>
      </p:sp>
      <p:sp>
        <p:nvSpPr>
          <p:cNvPr id="7" name="Title 6"/>
          <p:cNvSpPr>
            <a:spLocks noGrp="1"/>
          </p:cNvSpPr>
          <p:nvPr>
            <p:ph type="title"/>
          </p:nvPr>
        </p:nvSpPr>
        <p:spPr>
          <a:xfrm>
            <a:off x="455613" y="308848"/>
            <a:ext cx="8229600" cy="868680"/>
          </a:xfrm>
        </p:spPr>
        <p:txBody>
          <a:bodyPr/>
          <a:lstStyle>
            <a:lvl1pPr>
              <a:defRPr b="0" i="0" baseline="0">
                <a:solidFill>
                  <a:schemeClr val="tx2"/>
                </a:solidFill>
                <a:latin typeface="Intel Clear"/>
                <a:cs typeface="Intel Clear"/>
              </a:defRPr>
            </a:lvl1pPr>
          </a:lstStyle>
          <a:p>
            <a:r>
              <a:rPr lang="en-CA" smtClean="0"/>
              <a:t>Click to edit Master title style</a:t>
            </a:r>
            <a:endParaRPr lang="en-US" dirty="0"/>
          </a:p>
        </p:txBody>
      </p:sp>
    </p:spTree>
    <p:extLst>
      <p:ext uri="{BB962C8B-B14F-4D97-AF65-F5344CB8AC3E}">
        <p14:creationId xmlns:p14="http://schemas.microsoft.com/office/powerpoint/2010/main" val="1608705718"/>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Bottom Half Image">
    <p:spTree>
      <p:nvGrpSpPr>
        <p:cNvPr id="1" name=""/>
        <p:cNvGrpSpPr/>
        <p:nvPr/>
      </p:nvGrpSpPr>
      <p:grpSpPr>
        <a:xfrm>
          <a:off x="0" y="0"/>
          <a:ext cx="0" cy="0"/>
          <a:chOff x="0" y="0"/>
          <a:chExt cx="0" cy="0"/>
        </a:xfrm>
      </p:grpSpPr>
      <p:sp>
        <p:nvSpPr>
          <p:cNvPr id="6" name="TextBox 7"/>
          <p:cNvSpPr txBox="1">
            <a:spLocks noChangeArrowheads="1"/>
          </p:cNvSpPr>
          <p:nvPr userDrawn="1"/>
        </p:nvSpPr>
        <p:spPr bwMode="auto">
          <a:xfrm>
            <a:off x="1009650" y="4975225"/>
            <a:ext cx="184150" cy="246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Intel Clear" charset="0"/>
                <a:ea typeface="ＭＳ Ｐゴシック" charset="0"/>
                <a:cs typeface="ＭＳ Ｐゴシック" charset="0"/>
              </a:defRPr>
            </a:lvl1pPr>
            <a:lvl2pPr marL="742950" indent="-285750">
              <a:defRPr>
                <a:solidFill>
                  <a:schemeClr val="tx1"/>
                </a:solidFill>
                <a:latin typeface="Intel Clear" charset="0"/>
                <a:ea typeface="ＭＳ Ｐゴシック" charset="0"/>
              </a:defRPr>
            </a:lvl2pPr>
            <a:lvl3pPr marL="1143000" indent="-228600">
              <a:defRPr>
                <a:solidFill>
                  <a:schemeClr val="tx1"/>
                </a:solidFill>
                <a:latin typeface="Intel Clear" charset="0"/>
                <a:ea typeface="ＭＳ Ｐゴシック" charset="0"/>
              </a:defRPr>
            </a:lvl3pPr>
            <a:lvl4pPr marL="1600200" indent="-228600">
              <a:defRPr>
                <a:solidFill>
                  <a:schemeClr val="tx1"/>
                </a:solidFill>
                <a:latin typeface="Intel Clear" charset="0"/>
                <a:ea typeface="ＭＳ Ｐゴシック" charset="0"/>
              </a:defRPr>
            </a:lvl4pPr>
            <a:lvl5pPr marL="2057400" indent="-228600">
              <a:defRPr>
                <a:solidFill>
                  <a:schemeClr val="tx1"/>
                </a:solidFill>
                <a:latin typeface="Intel Clear" charset="0"/>
                <a:ea typeface="ＭＳ Ｐゴシック" charset="0"/>
              </a:defRPr>
            </a:lvl5pPr>
            <a:lvl6pPr marL="2514600" indent="-228600" fontAlgn="base">
              <a:spcBef>
                <a:spcPct val="0"/>
              </a:spcBef>
              <a:spcAft>
                <a:spcPct val="0"/>
              </a:spcAft>
              <a:defRPr>
                <a:solidFill>
                  <a:schemeClr val="tx1"/>
                </a:solidFill>
                <a:latin typeface="Intel Clear" charset="0"/>
                <a:ea typeface="ＭＳ Ｐゴシック" charset="0"/>
              </a:defRPr>
            </a:lvl6pPr>
            <a:lvl7pPr marL="2971800" indent="-228600" fontAlgn="base">
              <a:spcBef>
                <a:spcPct val="0"/>
              </a:spcBef>
              <a:spcAft>
                <a:spcPct val="0"/>
              </a:spcAft>
              <a:defRPr>
                <a:solidFill>
                  <a:schemeClr val="tx1"/>
                </a:solidFill>
                <a:latin typeface="Intel Clear" charset="0"/>
                <a:ea typeface="ＭＳ Ｐゴシック" charset="0"/>
              </a:defRPr>
            </a:lvl7pPr>
            <a:lvl8pPr marL="3429000" indent="-228600" fontAlgn="base">
              <a:spcBef>
                <a:spcPct val="0"/>
              </a:spcBef>
              <a:spcAft>
                <a:spcPct val="0"/>
              </a:spcAft>
              <a:defRPr>
                <a:solidFill>
                  <a:schemeClr val="tx1"/>
                </a:solidFill>
                <a:latin typeface="Intel Clear" charset="0"/>
                <a:ea typeface="ＭＳ Ｐゴシック" charset="0"/>
              </a:defRPr>
            </a:lvl8pPr>
            <a:lvl9pPr marL="3886200" indent="-228600" fontAlgn="base">
              <a:spcBef>
                <a:spcPct val="0"/>
              </a:spcBef>
              <a:spcAft>
                <a:spcPct val="0"/>
              </a:spcAft>
              <a:defRPr>
                <a:solidFill>
                  <a:schemeClr val="tx1"/>
                </a:solidFill>
                <a:latin typeface="Intel Clear" charset="0"/>
                <a:ea typeface="ＭＳ Ｐゴシック" charset="0"/>
              </a:defRPr>
            </a:lvl9pPr>
          </a:lstStyle>
          <a:p>
            <a:pPr>
              <a:defRPr/>
            </a:pPr>
            <a:endParaRPr lang="en-US" sz="1000" smtClean="0">
              <a:solidFill>
                <a:schemeClr val="tx2"/>
              </a:solidFill>
              <a:ea typeface="Intel Clear" charset="0"/>
              <a:cs typeface="Intel Clear" charset="0"/>
            </a:endParaRPr>
          </a:p>
        </p:txBody>
      </p:sp>
      <p:sp>
        <p:nvSpPr>
          <p:cNvPr id="9" name="Picture Placeholder 8"/>
          <p:cNvSpPr>
            <a:spLocks noGrp="1"/>
          </p:cNvSpPr>
          <p:nvPr>
            <p:ph type="pic" sz="quarter" idx="13"/>
          </p:nvPr>
        </p:nvSpPr>
        <p:spPr>
          <a:xfrm>
            <a:off x="0" y="2574131"/>
            <a:ext cx="9144000" cy="2194719"/>
          </a:xfrm>
          <a:solidFill>
            <a:schemeClr val="bg2">
              <a:lumMod val="60000"/>
              <a:lumOff val="40000"/>
            </a:schemeClr>
          </a:solidFill>
        </p:spPr>
        <p:txBody>
          <a:bodyPr rtlCol="0">
            <a:noAutofit/>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pPr lvl="0"/>
            <a:r>
              <a:rPr lang="en-CA" noProof="0" smtClean="0"/>
              <a:t>Drag picture to placeholder or click icon to add</a:t>
            </a:r>
            <a:endParaRPr lang="en-US" noProof="0" dirty="0" smtClean="0"/>
          </a:p>
        </p:txBody>
      </p:sp>
      <p:sp>
        <p:nvSpPr>
          <p:cNvPr id="18" name="Content Placeholder 2"/>
          <p:cNvSpPr>
            <a:spLocks noGrp="1"/>
          </p:cNvSpPr>
          <p:nvPr>
            <p:ph sz="half" idx="1"/>
          </p:nvPr>
        </p:nvSpPr>
        <p:spPr>
          <a:xfrm>
            <a:off x="455613" y="1203325"/>
            <a:ext cx="4006851" cy="1309290"/>
          </a:xfrm>
        </p:spPr>
        <p:txBody>
          <a:bodyPr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
        <p:nvSpPr>
          <p:cNvPr id="19" name="Content Placeholder 2"/>
          <p:cNvSpPr>
            <a:spLocks noGrp="1"/>
          </p:cNvSpPr>
          <p:nvPr>
            <p:ph sz="half" idx="15"/>
          </p:nvPr>
        </p:nvSpPr>
        <p:spPr>
          <a:xfrm>
            <a:off x="4678363" y="1203325"/>
            <a:ext cx="4005264" cy="1309290"/>
          </a:xfrm>
        </p:spPr>
        <p:txBody>
          <a:bodyPr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
        <p:nvSpPr>
          <p:cNvPr id="10" name="Title 6"/>
          <p:cNvSpPr>
            <a:spLocks noGrp="1"/>
          </p:cNvSpPr>
          <p:nvPr>
            <p:ph type="title"/>
          </p:nvPr>
        </p:nvSpPr>
        <p:spPr>
          <a:xfrm>
            <a:off x="455613" y="308848"/>
            <a:ext cx="8229600" cy="868680"/>
          </a:xfrm>
        </p:spPr>
        <p:txBody>
          <a:bodyPr/>
          <a:lstStyle>
            <a:lvl1pPr>
              <a:defRPr b="0" i="0" baseline="0">
                <a:solidFill>
                  <a:schemeClr val="tx2"/>
                </a:solidFill>
                <a:latin typeface="Intel Clear"/>
                <a:cs typeface="Intel Clear"/>
              </a:defRPr>
            </a:lvl1pPr>
          </a:lstStyle>
          <a:p>
            <a:r>
              <a:rPr lang="en-CA" smtClean="0"/>
              <a:t>Click to edit Master title style</a:t>
            </a:r>
            <a:endParaRPr lang="en-US" dirty="0"/>
          </a:p>
        </p:txBody>
      </p:sp>
    </p:spTree>
    <p:extLst>
      <p:ext uri="{BB962C8B-B14F-4D97-AF65-F5344CB8AC3E}">
        <p14:creationId xmlns:p14="http://schemas.microsoft.com/office/powerpoint/2010/main" val="1007877526"/>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88" y="4759325"/>
            <a:ext cx="9144001" cy="384175"/>
          </a:xfrm>
          <a:prstGeom prst="rect">
            <a:avLst/>
          </a:prstGeom>
          <a:gradFill flip="none" rotWithShape="1">
            <a:gsLst>
              <a:gs pos="32000">
                <a:schemeClr val="tx2"/>
              </a:gs>
              <a:gs pos="95000">
                <a:srgbClr val="009FDF"/>
              </a:gs>
              <a:gs pos="78000">
                <a:srgbClr val="0071C5"/>
              </a:gs>
            </a:gsLst>
            <a:lin ang="1986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27" name="Picture 2" descr="\\.psf\Home\Desktop\Intel.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239125" y="4830763"/>
            <a:ext cx="365125" cy="239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8" name="Title Placeholder 1"/>
          <p:cNvSpPr>
            <a:spLocks noGrp="1"/>
          </p:cNvSpPr>
          <p:nvPr>
            <p:ph type="title"/>
          </p:nvPr>
        </p:nvSpPr>
        <p:spPr bwMode="auto">
          <a:xfrm>
            <a:off x="455613" y="309563"/>
            <a:ext cx="8229600" cy="869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28pt Intel Clear Headline</a:t>
            </a:r>
          </a:p>
        </p:txBody>
      </p:sp>
      <p:sp>
        <p:nvSpPr>
          <p:cNvPr id="1029" name="Text Placeholder 2"/>
          <p:cNvSpPr>
            <a:spLocks noGrp="1"/>
          </p:cNvSpPr>
          <p:nvPr>
            <p:ph type="body" idx="1"/>
          </p:nvPr>
        </p:nvSpPr>
        <p:spPr bwMode="auto">
          <a:xfrm>
            <a:off x="455613" y="1203325"/>
            <a:ext cx="8228012" cy="3425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18pt Intel Clear body text</a:t>
            </a:r>
          </a:p>
          <a:p>
            <a:pPr lvl="1"/>
            <a:r>
              <a:rPr lang="en-US"/>
              <a:t>16pt Intel Clear bullet one</a:t>
            </a:r>
          </a:p>
          <a:p>
            <a:pPr lvl="2"/>
            <a:r>
              <a:rPr lang="en-US"/>
              <a:t>16pt Intel Clear sub-bullet</a:t>
            </a:r>
          </a:p>
          <a:p>
            <a:pPr lvl="3"/>
            <a:r>
              <a:rPr lang="en-US"/>
              <a:t>14pt Intel Clear fourth level</a:t>
            </a:r>
          </a:p>
          <a:p>
            <a:pPr lvl="4"/>
            <a:r>
              <a:rPr lang="en-US"/>
              <a:t>14pt Intel Clear fifth level</a:t>
            </a:r>
          </a:p>
        </p:txBody>
      </p:sp>
      <p:pic>
        <p:nvPicPr>
          <p:cNvPr id="11" name="Picture 10" descr="HPC DC.png"/>
          <p:cNvPicPr>
            <a:picLocks noChangeAspect="1"/>
          </p:cNvPicPr>
          <p:nvPr userDrawn="1"/>
        </p:nvPicPr>
        <p:blipFill rotWithShape="1">
          <a:blip r:embed="rId22">
            <a:extLst>
              <a:ext uri="{28A0092B-C50C-407E-A947-70E740481C1C}">
                <a14:useLocalDpi xmlns:a14="http://schemas.microsoft.com/office/drawing/2010/main" val="0"/>
              </a:ext>
            </a:extLst>
          </a:blip>
          <a:srcRect l="8545" t="35077" r="8021" b="27848"/>
          <a:stretch/>
        </p:blipFill>
        <p:spPr>
          <a:xfrm>
            <a:off x="0" y="4784353"/>
            <a:ext cx="3348417" cy="371974"/>
          </a:xfrm>
          <a:prstGeom prst="rect">
            <a:avLst/>
          </a:prstGeom>
        </p:spPr>
      </p:pic>
    </p:spTree>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799" r:id="rId4"/>
    <p:sldLayoutId id="2147483800" r:id="rId5"/>
    <p:sldLayoutId id="2147483801" r:id="rId6"/>
    <p:sldLayoutId id="2147483802" r:id="rId7"/>
    <p:sldLayoutId id="2147483803" r:id="rId8"/>
    <p:sldLayoutId id="2147483812" r:id="rId9"/>
    <p:sldLayoutId id="2147483804" r:id="rId10"/>
    <p:sldLayoutId id="2147483805" r:id="rId11"/>
    <p:sldLayoutId id="2147483813" r:id="rId12"/>
    <p:sldLayoutId id="2147483806" r:id="rId13"/>
    <p:sldLayoutId id="2147483814" r:id="rId14"/>
    <p:sldLayoutId id="2147483807" r:id="rId15"/>
    <p:sldLayoutId id="2147483808" r:id="rId16"/>
    <p:sldLayoutId id="2147483815" r:id="rId17"/>
    <p:sldLayoutId id="2147483816" r:id="rId18"/>
    <p:sldLayoutId id="2147483817" r:id="rId19"/>
  </p:sldLayoutIdLst>
  <p:transition spd="med">
    <p:fade/>
  </p:transition>
  <p:timing>
    <p:tnLst>
      <p:par>
        <p:cTn id="1" dur="indefinite" restart="never" nodeType="tmRoot"/>
      </p:par>
    </p:tnLst>
  </p:timing>
  <p:hf hdr="0" ftr="0" dt="0"/>
  <p:txStyles>
    <p:titleStyle>
      <a:lvl1pPr algn="l" defTabSz="457200" rtl="0" eaLnBrk="0" fontAlgn="base" hangingPunct="0">
        <a:spcBef>
          <a:spcPct val="0"/>
        </a:spcBef>
        <a:spcAft>
          <a:spcPct val="0"/>
        </a:spcAft>
        <a:defRPr sz="2800" kern="1200">
          <a:solidFill>
            <a:schemeClr val="tx2"/>
          </a:solidFill>
          <a:latin typeface="Intel Clear"/>
          <a:ea typeface="ＭＳ Ｐゴシック" charset="0"/>
          <a:cs typeface="Intel Clear"/>
        </a:defRPr>
      </a:lvl1pPr>
      <a:lvl2pPr algn="l" defTabSz="457200" rtl="0" eaLnBrk="0" fontAlgn="base" hangingPunct="0">
        <a:spcBef>
          <a:spcPct val="0"/>
        </a:spcBef>
        <a:spcAft>
          <a:spcPct val="0"/>
        </a:spcAft>
        <a:defRPr sz="2800">
          <a:solidFill>
            <a:schemeClr val="tx2"/>
          </a:solidFill>
          <a:latin typeface="Intel Clear" charset="0"/>
          <a:ea typeface="ＭＳ Ｐゴシック" charset="0"/>
          <a:cs typeface="Intel Clear" charset="0"/>
        </a:defRPr>
      </a:lvl2pPr>
      <a:lvl3pPr algn="l" defTabSz="457200" rtl="0" eaLnBrk="0" fontAlgn="base" hangingPunct="0">
        <a:spcBef>
          <a:spcPct val="0"/>
        </a:spcBef>
        <a:spcAft>
          <a:spcPct val="0"/>
        </a:spcAft>
        <a:defRPr sz="2800">
          <a:solidFill>
            <a:schemeClr val="tx2"/>
          </a:solidFill>
          <a:latin typeface="Intel Clear" charset="0"/>
          <a:ea typeface="ＭＳ Ｐゴシック" charset="0"/>
          <a:cs typeface="Intel Clear" charset="0"/>
        </a:defRPr>
      </a:lvl3pPr>
      <a:lvl4pPr algn="l" defTabSz="457200" rtl="0" eaLnBrk="0" fontAlgn="base" hangingPunct="0">
        <a:spcBef>
          <a:spcPct val="0"/>
        </a:spcBef>
        <a:spcAft>
          <a:spcPct val="0"/>
        </a:spcAft>
        <a:defRPr sz="2800">
          <a:solidFill>
            <a:schemeClr val="tx2"/>
          </a:solidFill>
          <a:latin typeface="Intel Clear" charset="0"/>
          <a:ea typeface="ＭＳ Ｐゴシック" charset="0"/>
          <a:cs typeface="Intel Clear" charset="0"/>
        </a:defRPr>
      </a:lvl4pPr>
      <a:lvl5pPr algn="l" defTabSz="457200" rtl="0" eaLnBrk="0" fontAlgn="base" hangingPunct="0">
        <a:spcBef>
          <a:spcPct val="0"/>
        </a:spcBef>
        <a:spcAft>
          <a:spcPct val="0"/>
        </a:spcAft>
        <a:defRPr sz="2800">
          <a:solidFill>
            <a:schemeClr val="tx2"/>
          </a:solidFill>
          <a:latin typeface="Intel Clear" charset="0"/>
          <a:ea typeface="ＭＳ Ｐゴシック" charset="0"/>
          <a:cs typeface="Intel Clear" charset="0"/>
        </a:defRPr>
      </a:lvl5pPr>
      <a:lvl6pPr marL="457200" algn="l" defTabSz="457200" rtl="0" fontAlgn="base">
        <a:spcBef>
          <a:spcPct val="0"/>
        </a:spcBef>
        <a:spcAft>
          <a:spcPct val="0"/>
        </a:spcAft>
        <a:defRPr sz="2800">
          <a:solidFill>
            <a:schemeClr val="tx2"/>
          </a:solidFill>
          <a:latin typeface="Intel Clear" charset="0"/>
          <a:ea typeface="Intel Clear" charset="0"/>
          <a:cs typeface="Intel Clear" charset="0"/>
        </a:defRPr>
      </a:lvl6pPr>
      <a:lvl7pPr marL="914400" algn="l" defTabSz="457200" rtl="0" fontAlgn="base">
        <a:spcBef>
          <a:spcPct val="0"/>
        </a:spcBef>
        <a:spcAft>
          <a:spcPct val="0"/>
        </a:spcAft>
        <a:defRPr sz="2800">
          <a:solidFill>
            <a:schemeClr val="tx2"/>
          </a:solidFill>
          <a:latin typeface="Intel Clear" charset="0"/>
          <a:ea typeface="Intel Clear" charset="0"/>
          <a:cs typeface="Intel Clear" charset="0"/>
        </a:defRPr>
      </a:lvl7pPr>
      <a:lvl8pPr marL="1371600" algn="l" defTabSz="457200" rtl="0" fontAlgn="base">
        <a:spcBef>
          <a:spcPct val="0"/>
        </a:spcBef>
        <a:spcAft>
          <a:spcPct val="0"/>
        </a:spcAft>
        <a:defRPr sz="2800">
          <a:solidFill>
            <a:schemeClr val="tx2"/>
          </a:solidFill>
          <a:latin typeface="Intel Clear" charset="0"/>
          <a:ea typeface="Intel Clear" charset="0"/>
          <a:cs typeface="Intel Clear" charset="0"/>
        </a:defRPr>
      </a:lvl8pPr>
      <a:lvl9pPr marL="1828800" algn="l" defTabSz="457200" rtl="0" fontAlgn="base">
        <a:spcBef>
          <a:spcPct val="0"/>
        </a:spcBef>
        <a:spcAft>
          <a:spcPct val="0"/>
        </a:spcAft>
        <a:defRPr sz="2800">
          <a:solidFill>
            <a:schemeClr val="tx2"/>
          </a:solidFill>
          <a:latin typeface="Intel Clear" charset="0"/>
          <a:ea typeface="Intel Clear" charset="0"/>
          <a:cs typeface="Intel Clear" charset="0"/>
        </a:defRPr>
      </a:lvl9pPr>
    </p:titleStyle>
    <p:bodyStyle>
      <a:lvl1pPr marL="342900" indent="-342900" algn="l" defTabSz="457200" rtl="0" eaLnBrk="0" fontAlgn="base" hangingPunct="0">
        <a:spcBef>
          <a:spcPts val="1200"/>
        </a:spcBef>
        <a:spcAft>
          <a:spcPct val="0"/>
        </a:spcAft>
        <a:buFont typeface="Wingdings" charset="0"/>
        <a:defRPr kern="1200">
          <a:solidFill>
            <a:srgbClr val="0071C5"/>
          </a:solidFill>
          <a:latin typeface="+mn-lt"/>
          <a:ea typeface="ＭＳ Ｐゴシック" charset="0"/>
          <a:cs typeface="Intel Clear" panose="020B0604020203020204" pitchFamily="34" charset="0"/>
        </a:defRPr>
      </a:lvl1pPr>
      <a:lvl2pPr marL="225425" indent="-225425" algn="l" defTabSz="457200" rtl="0" eaLnBrk="0" fontAlgn="base" hangingPunct="0">
        <a:spcBef>
          <a:spcPts val="1200"/>
        </a:spcBef>
        <a:spcAft>
          <a:spcPct val="0"/>
        </a:spcAft>
        <a:buFont typeface="Wingdings" charset="0"/>
        <a:buChar char="§"/>
        <a:defRPr sz="1600" kern="1200">
          <a:solidFill>
            <a:schemeClr val="tx2"/>
          </a:solidFill>
          <a:latin typeface="+mn-lt"/>
          <a:ea typeface="ＭＳ Ｐゴシック" charset="0"/>
          <a:cs typeface="Intel Clear" panose="020B0604020203020204" pitchFamily="34" charset="0"/>
        </a:defRPr>
      </a:lvl2pPr>
      <a:lvl3pPr marL="571500" indent="-228600" algn="l" defTabSz="457200" rtl="0" eaLnBrk="0" fontAlgn="base" hangingPunct="0">
        <a:spcBef>
          <a:spcPts val="800"/>
        </a:spcBef>
        <a:spcAft>
          <a:spcPct val="0"/>
        </a:spcAft>
        <a:buFont typeface="Intel Clear" charset="0"/>
        <a:buChar char="–"/>
        <a:defRPr sz="1600" kern="1200">
          <a:solidFill>
            <a:schemeClr val="tx2"/>
          </a:solidFill>
          <a:latin typeface="+mn-lt"/>
          <a:ea typeface="ＭＳ Ｐゴシック" charset="0"/>
          <a:cs typeface="Intel Clear" panose="020B0604020203020204" pitchFamily="34" charset="0"/>
        </a:defRPr>
      </a:lvl3pPr>
      <a:lvl4pPr marL="969963" indent="-228600" algn="l" defTabSz="457200" rtl="0" eaLnBrk="0" fontAlgn="base" hangingPunct="0">
        <a:spcBef>
          <a:spcPct val="20000"/>
        </a:spcBef>
        <a:spcAft>
          <a:spcPct val="0"/>
        </a:spcAft>
        <a:buFont typeface="Arial" charset="0"/>
        <a:buChar char="–"/>
        <a:defRPr sz="1400" kern="1200">
          <a:solidFill>
            <a:schemeClr val="tx2"/>
          </a:solidFill>
          <a:latin typeface="+mn-lt"/>
          <a:ea typeface="ＭＳ Ｐゴシック" charset="0"/>
          <a:cs typeface="Intel Clear" panose="020B0604020203020204" pitchFamily="34" charset="0"/>
        </a:defRPr>
      </a:lvl4pPr>
      <a:lvl5pPr marL="1319213" indent="-228600" algn="l" defTabSz="457200" rtl="0" eaLnBrk="0" fontAlgn="base" hangingPunct="0">
        <a:spcBef>
          <a:spcPct val="20000"/>
        </a:spcBef>
        <a:spcAft>
          <a:spcPct val="0"/>
        </a:spcAft>
        <a:buFont typeface="Intel Clear" charset="0"/>
        <a:buChar char="–"/>
        <a:defRPr sz="1400" kern="1200">
          <a:solidFill>
            <a:schemeClr val="tx2"/>
          </a:solidFill>
          <a:latin typeface="+mn-lt"/>
          <a:ea typeface="ＭＳ Ｐゴシック" charset="0"/>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notesSlide" Target="../notesSlides/notesSlide5.xml"/><Relationship Id="rId7" Type="http://schemas.openxmlformats.org/officeDocument/2006/relationships/diagramColors" Target="../diagrams/colors4.xml"/><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software.intel.com/en-us/intel-distribution-for-python-support/documentation" TargetMode="External"/><Relationship Id="rId2" Type="http://schemas.openxmlformats.org/officeDocument/2006/relationships/hyperlink" Target="https://software.intel.com/sites/products/documentation/doclib/daal/daal-user-and-reference-guides/index.htm" TargetMode="Externa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hyperlink" Target="https://github.com/daaltces/pydaal-tutorials" TargetMode="Externa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8.emf"/><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9.emf"/><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9.xml"/><Relationship Id="rId1" Type="http://schemas.openxmlformats.org/officeDocument/2006/relationships/tags" Target="../tags/tag1.xml"/><Relationship Id="rId5" Type="http://schemas.openxmlformats.org/officeDocument/2006/relationships/image" Target="../media/image26.png"/><Relationship Id="rId4"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ctrTitle"/>
          </p:nvPr>
        </p:nvSpPr>
        <p:spPr>
          <a:xfrm>
            <a:off x="444687" y="1308100"/>
            <a:ext cx="8212886" cy="1962113"/>
          </a:xfrm>
          <a:extLst/>
        </p:spPr>
        <p:txBody>
          <a:bodyPr rtlCol="0" anchor="ctr"/>
          <a:lstStyle/>
          <a:p>
            <a:pPr eaLnBrk="1" fontAlgn="auto" hangingPunct="1">
              <a:spcAft>
                <a:spcPts val="0"/>
              </a:spcAft>
              <a:defRPr/>
            </a:pPr>
            <a:r>
              <a:rPr lang="en-US" sz="4000" dirty="0"/>
              <a:t>Get Your Hands Dirty with Intel® Distribution for Python </a:t>
            </a:r>
            <a:r>
              <a:rPr lang="en-US" sz="4000" dirty="0" smtClean="0"/>
              <a:t>to accelerate Data Analytics and Machine Learning </a:t>
            </a:r>
            <a:endParaRPr lang="en-US" sz="4000" dirty="0">
              <a:ea typeface="Intel Clear"/>
            </a:endParaRPr>
          </a:p>
        </p:txBody>
      </p:sp>
      <p:sp>
        <p:nvSpPr>
          <p:cNvPr id="17" name="Subtitle 2"/>
          <p:cNvSpPr>
            <a:spLocks noGrp="1"/>
          </p:cNvSpPr>
          <p:nvPr>
            <p:ph type="subTitle" idx="1"/>
          </p:nvPr>
        </p:nvSpPr>
        <p:spPr>
          <a:xfrm>
            <a:off x="455613" y="3378200"/>
            <a:ext cx="6330950" cy="1587500"/>
          </a:xfrm>
        </p:spPr>
        <p:txBody>
          <a:bodyPr rtlCol="0"/>
          <a:lstStyle/>
          <a:p>
            <a:pPr eaLnBrk="1" fontAlgn="auto" hangingPunct="1">
              <a:spcAft>
                <a:spcPts val="0"/>
              </a:spcAft>
              <a:defRPr/>
            </a:pPr>
            <a:r>
              <a:rPr lang="en-US" dirty="0" smtClean="0">
                <a:ea typeface="+mn-ea"/>
              </a:rPr>
              <a:t>Zhang </a:t>
            </a:r>
            <a:r>
              <a:rPr lang="en-US" dirty="0" err="1" smtClean="0">
                <a:ea typeface="+mn-ea"/>
              </a:rPr>
              <a:t>Zhang</a:t>
            </a:r>
            <a:r>
              <a:rPr lang="en-US" dirty="0" smtClean="0">
                <a:ea typeface="+mn-ea"/>
              </a:rPr>
              <a:t>, Victoriya Fedotova</a:t>
            </a:r>
            <a:endParaRPr lang="en-US" dirty="0" smtClean="0"/>
          </a:p>
          <a:p>
            <a:pPr eaLnBrk="1" fontAlgn="auto" hangingPunct="1">
              <a:spcAft>
                <a:spcPts val="0"/>
              </a:spcAft>
              <a:defRPr/>
            </a:pPr>
            <a:r>
              <a:rPr lang="en-US" dirty="0" smtClean="0">
                <a:ea typeface="+mn-ea"/>
              </a:rPr>
              <a:t>Intel Corporation</a:t>
            </a:r>
          </a:p>
          <a:p>
            <a:pPr eaLnBrk="1" fontAlgn="auto" hangingPunct="1">
              <a:spcAft>
                <a:spcPts val="0"/>
              </a:spcAft>
              <a:buFont typeface="Wingdings" panose="05000000000000000000" pitchFamily="2" charset="2"/>
              <a:buNone/>
              <a:defRPr/>
            </a:pPr>
            <a:r>
              <a:rPr lang="en-US" dirty="0" smtClean="0">
                <a:ea typeface="+mn-ea"/>
              </a:rPr>
              <a:t>November 2016</a:t>
            </a:r>
          </a:p>
        </p:txBody>
      </p:sp>
    </p:spTree>
    <p:extLst>
      <p:ext uri="{BB962C8B-B14F-4D97-AF65-F5344CB8AC3E}">
        <p14:creationId xmlns:p14="http://schemas.microsoft.com/office/powerpoint/2010/main" val="1326244956"/>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8720932" y="4816638"/>
            <a:ext cx="285020" cy="273844"/>
          </a:xfrm>
          <a:prstGeom prst="rect">
            <a:avLst/>
          </a:prstGeom>
        </p:spPr>
        <p:txBody>
          <a:bodyPr/>
          <a:lstStyle/>
          <a:p>
            <a:fld id="{EE2556C5-CE8C-6547-B838-EA80C61A4AF7}" type="slidenum">
              <a:rPr lang="en-US" smtClean="0"/>
              <a:pPr/>
              <a:t>10</a:t>
            </a:fld>
            <a:endParaRPr lang="en-US" dirty="0"/>
          </a:p>
        </p:txBody>
      </p:sp>
      <p:sp>
        <p:nvSpPr>
          <p:cNvPr id="4" name="Title 3"/>
          <p:cNvSpPr>
            <a:spLocks noGrp="1"/>
          </p:cNvSpPr>
          <p:nvPr>
            <p:ph type="title"/>
          </p:nvPr>
        </p:nvSpPr>
        <p:spPr>
          <a:xfrm>
            <a:off x="454025" y="139408"/>
            <a:ext cx="8229600" cy="868680"/>
          </a:xfrm>
        </p:spPr>
        <p:txBody>
          <a:bodyPr/>
          <a:lstStyle/>
          <a:p>
            <a:r>
              <a:rPr lang="en-US" dirty="0" smtClean="0"/>
              <a:t>Highlights: Intel® Distribution for Python* 2017</a:t>
            </a:r>
            <a:br>
              <a:rPr lang="en-US" dirty="0" smtClean="0"/>
            </a:br>
            <a:r>
              <a:rPr lang="en-US" sz="1800" dirty="0" smtClean="0"/>
              <a:t>Focus on advancing Python performance closer to native speeds</a:t>
            </a:r>
            <a:endParaRPr lang="en-US" sz="1800" dirty="0"/>
          </a:p>
        </p:txBody>
      </p:sp>
      <p:graphicFrame>
        <p:nvGraphicFramePr>
          <p:cNvPr id="6" name="Content Placeholder 5"/>
          <p:cNvGraphicFramePr>
            <a:graphicFrameLocks noGrp="1"/>
          </p:cNvGraphicFramePr>
          <p:nvPr>
            <p:ph sz="quarter" idx="13"/>
            <p:extLst/>
          </p:nvPr>
        </p:nvGraphicFramePr>
        <p:xfrm>
          <a:off x="455613" y="1008063"/>
          <a:ext cx="8228012" cy="36210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8960687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308848"/>
            <a:ext cx="8548277" cy="868680"/>
          </a:xfrm>
        </p:spPr>
        <p:txBody>
          <a:bodyPr/>
          <a:lstStyle/>
          <a:p>
            <a:r>
              <a:rPr lang="en-US" dirty="0"/>
              <a:t>Performance Gain from </a:t>
            </a:r>
            <a:r>
              <a:rPr lang="en-US" dirty="0" smtClean="0"/>
              <a:t>MKL </a:t>
            </a:r>
            <a:r>
              <a:rPr lang="en-US" sz="2400" dirty="0" smtClean="0"/>
              <a:t>(Compare </a:t>
            </a:r>
            <a:r>
              <a:rPr lang="en-US" sz="2400" dirty="0"/>
              <a:t>to “vanilla” </a:t>
            </a:r>
            <a:r>
              <a:rPr lang="en-US" sz="2400" dirty="0" err="1"/>
              <a:t>SciPy</a:t>
            </a:r>
            <a:r>
              <a:rPr lang="en-US" sz="2400" dirty="0"/>
              <a:t>)</a:t>
            </a:r>
          </a:p>
        </p:txBody>
      </p:sp>
      <p:sp>
        <p:nvSpPr>
          <p:cNvPr id="11" name="Rectangle 10"/>
          <p:cNvSpPr/>
          <p:nvPr/>
        </p:nvSpPr>
        <p:spPr>
          <a:xfrm>
            <a:off x="402654" y="4486188"/>
            <a:ext cx="8282559" cy="276999"/>
          </a:xfrm>
          <a:prstGeom prst="rect">
            <a:avLst/>
          </a:prstGeom>
        </p:spPr>
        <p:txBody>
          <a:bodyPr wrap="square">
            <a:spAutoFit/>
          </a:bodyPr>
          <a:lstStyle/>
          <a:p>
            <a:pPr defTabSz="685800">
              <a:lnSpc>
                <a:spcPct val="75000"/>
              </a:lnSpc>
              <a:defRPr/>
            </a:pPr>
            <a:r>
              <a:rPr lang="en-US" sz="800" dirty="0">
                <a:cs typeface="Neo Sans Intel"/>
              </a:rPr>
              <a:t>Configuration info: - Versions: Intel® Distribution for Python </a:t>
            </a:r>
            <a:r>
              <a:rPr lang="en-US" sz="800" dirty="0" smtClean="0">
                <a:cs typeface="Neo Sans Intel"/>
              </a:rPr>
              <a:t>2017 Beta,  </a:t>
            </a:r>
            <a:r>
              <a:rPr lang="en-US" sz="800" dirty="0" err="1">
                <a:cs typeface="Neo Sans Intel"/>
              </a:rPr>
              <a:t>icc</a:t>
            </a:r>
            <a:r>
              <a:rPr lang="en-US" sz="800" dirty="0">
                <a:cs typeface="Neo Sans Intel"/>
              </a:rPr>
              <a:t> 15.0; Hardware: Intel® Xeon® CPU E5-2698 v3 @ 2.30GHz (2 sockets, 16 cores each, HT=OFF), 64 GB of RAM, 8 DIMMS of 8GB@2133MHz; Operating System: Ubuntu 14.04 LTS. </a:t>
            </a:r>
          </a:p>
        </p:txBody>
      </p:sp>
      <p:graphicFrame>
        <p:nvGraphicFramePr>
          <p:cNvPr id="12" name="Diagram 11"/>
          <p:cNvGraphicFramePr/>
          <p:nvPr>
            <p:extLst>
              <p:ext uri="{D42A27DB-BD31-4B8C-83A1-F6EECF244321}">
                <p14:modId xmlns:p14="http://schemas.microsoft.com/office/powerpoint/2010/main" val="2062167879"/>
              </p:ext>
            </p:extLst>
          </p:nvPr>
        </p:nvGraphicFramePr>
        <p:xfrm>
          <a:off x="455613" y="785424"/>
          <a:ext cx="8229600" cy="1801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5" name="Diagram 14"/>
          <p:cNvGraphicFramePr/>
          <p:nvPr>
            <p:extLst>
              <p:ext uri="{D42A27DB-BD31-4B8C-83A1-F6EECF244321}">
                <p14:modId xmlns:p14="http://schemas.microsoft.com/office/powerpoint/2010/main" val="1296981639"/>
              </p:ext>
            </p:extLst>
          </p:nvPr>
        </p:nvGraphicFramePr>
        <p:xfrm>
          <a:off x="455613" y="2684541"/>
          <a:ext cx="8229600" cy="180164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6" name="Oval 15"/>
          <p:cNvSpPr/>
          <p:nvPr/>
        </p:nvSpPr>
        <p:spPr>
          <a:xfrm>
            <a:off x="2121685" y="1270196"/>
            <a:ext cx="767816" cy="767816"/>
          </a:xfrm>
          <a:prstGeom prst="ellipse">
            <a:avLst/>
          </a:prstGeom>
          <a:ln/>
        </p:spPr>
        <p:style>
          <a:lnRef idx="2">
            <a:schemeClr val="accent4"/>
          </a:lnRef>
          <a:fillRef idx="1">
            <a:schemeClr val="lt1"/>
          </a:fillRef>
          <a:effectRef idx="0">
            <a:schemeClr val="accent4"/>
          </a:effectRef>
          <a:fontRef idx="minor">
            <a:schemeClr val="dk1"/>
          </a:fontRef>
        </p:style>
        <p:txBody>
          <a:bodyPr lIns="0" rIns="0" rtlCol="0" anchor="ctr"/>
          <a:lstStyle/>
          <a:p>
            <a:pPr algn="ctr"/>
            <a:r>
              <a:rPr lang="en-US" sz="1100" dirty="0" smtClean="0">
                <a:solidFill>
                  <a:schemeClr val="tx1"/>
                </a:solidFill>
                <a:latin typeface="Intel Clear" panose="020B0604020203020204" pitchFamily="34" charset="0"/>
                <a:ea typeface="Intel Clear" panose="020B0604020203020204" pitchFamily="34" charset="0"/>
                <a:cs typeface="Intel Clear" panose="020B0604020203020204" pitchFamily="34" charset="0"/>
              </a:rPr>
              <a:t> Up to  100x faster</a:t>
            </a:r>
            <a:endParaRPr lang="en-US" sz="1100" dirty="0">
              <a:solidFill>
                <a:schemeClr val="tx1"/>
              </a:solidFill>
              <a:latin typeface="Intel Clear" panose="020B0604020203020204" pitchFamily="34" charset="0"/>
              <a:ea typeface="Intel Clear" panose="020B0604020203020204" pitchFamily="34" charset="0"/>
              <a:cs typeface="Intel Clear" panose="020B0604020203020204" pitchFamily="34" charset="0"/>
            </a:endParaRPr>
          </a:p>
        </p:txBody>
      </p:sp>
      <p:sp>
        <p:nvSpPr>
          <p:cNvPr id="17" name="Oval 16"/>
          <p:cNvSpPr/>
          <p:nvPr/>
        </p:nvSpPr>
        <p:spPr>
          <a:xfrm>
            <a:off x="4983210" y="1270196"/>
            <a:ext cx="767816" cy="767816"/>
          </a:xfrm>
          <a:prstGeom prst="ellipse">
            <a:avLst/>
          </a:prstGeom>
          <a:ln/>
        </p:spPr>
        <p:style>
          <a:lnRef idx="2">
            <a:schemeClr val="accent4"/>
          </a:lnRef>
          <a:fillRef idx="1">
            <a:schemeClr val="lt1"/>
          </a:fillRef>
          <a:effectRef idx="0">
            <a:schemeClr val="accent4"/>
          </a:effectRef>
          <a:fontRef idx="minor">
            <a:schemeClr val="dk1"/>
          </a:fontRef>
        </p:style>
        <p:txBody>
          <a:bodyPr lIns="0" rIns="0" rtlCol="0" anchor="ctr"/>
          <a:lstStyle/>
          <a:p>
            <a:pPr algn="ctr"/>
            <a:r>
              <a:rPr lang="en-US" sz="1100" dirty="0" smtClean="0">
                <a:solidFill>
                  <a:schemeClr val="tx1"/>
                </a:solidFill>
                <a:latin typeface="Intel Clear" panose="020B0604020203020204" pitchFamily="34" charset="0"/>
                <a:ea typeface="Intel Clear" panose="020B0604020203020204" pitchFamily="34" charset="0"/>
                <a:cs typeface="Intel Clear" panose="020B0604020203020204" pitchFamily="34" charset="0"/>
              </a:rPr>
              <a:t>Up to 10x faster!</a:t>
            </a:r>
            <a:endParaRPr lang="en-US" sz="1100" dirty="0">
              <a:solidFill>
                <a:schemeClr val="tx1"/>
              </a:solidFill>
              <a:latin typeface="Intel Clear" panose="020B0604020203020204" pitchFamily="34" charset="0"/>
              <a:ea typeface="Intel Clear" panose="020B0604020203020204" pitchFamily="34" charset="0"/>
              <a:cs typeface="Intel Clear" panose="020B0604020203020204" pitchFamily="34" charset="0"/>
            </a:endParaRPr>
          </a:p>
        </p:txBody>
      </p:sp>
      <p:sp>
        <p:nvSpPr>
          <p:cNvPr id="18" name="Oval 17"/>
          <p:cNvSpPr/>
          <p:nvPr/>
        </p:nvSpPr>
        <p:spPr>
          <a:xfrm>
            <a:off x="7844735" y="1270196"/>
            <a:ext cx="767816" cy="767816"/>
          </a:xfrm>
          <a:prstGeom prst="ellipse">
            <a:avLst/>
          </a:prstGeom>
          <a:ln/>
        </p:spPr>
        <p:style>
          <a:lnRef idx="2">
            <a:schemeClr val="accent4"/>
          </a:lnRef>
          <a:fillRef idx="1">
            <a:schemeClr val="lt1"/>
          </a:fillRef>
          <a:effectRef idx="0">
            <a:schemeClr val="accent4"/>
          </a:effectRef>
          <a:fontRef idx="minor">
            <a:schemeClr val="dk1"/>
          </a:fontRef>
        </p:style>
        <p:txBody>
          <a:bodyPr lIns="0" rIns="0" rtlCol="0" anchor="ctr"/>
          <a:lstStyle/>
          <a:p>
            <a:pPr algn="ctr"/>
            <a:r>
              <a:rPr lang="en-US" sz="1100" dirty="0" smtClean="0">
                <a:solidFill>
                  <a:schemeClr val="tx1"/>
                </a:solidFill>
                <a:latin typeface="Intel Clear" panose="020B0604020203020204" pitchFamily="34" charset="0"/>
                <a:ea typeface="Intel Clear" panose="020B0604020203020204" pitchFamily="34" charset="0"/>
                <a:cs typeface="Intel Clear" panose="020B0604020203020204" pitchFamily="34" charset="0"/>
              </a:rPr>
              <a:t>Up to 10x faster!</a:t>
            </a:r>
            <a:endParaRPr lang="en-US" sz="1100" dirty="0">
              <a:solidFill>
                <a:schemeClr val="tx1"/>
              </a:solidFill>
              <a:latin typeface="Intel Clear" panose="020B0604020203020204" pitchFamily="34" charset="0"/>
              <a:ea typeface="Intel Clear" panose="020B0604020203020204" pitchFamily="34" charset="0"/>
              <a:cs typeface="Intel Clear" panose="020B0604020203020204" pitchFamily="34" charset="0"/>
            </a:endParaRPr>
          </a:p>
        </p:txBody>
      </p:sp>
      <p:sp>
        <p:nvSpPr>
          <p:cNvPr id="19" name="Oval 18"/>
          <p:cNvSpPr/>
          <p:nvPr/>
        </p:nvSpPr>
        <p:spPr>
          <a:xfrm>
            <a:off x="2121685" y="3152722"/>
            <a:ext cx="767816" cy="767816"/>
          </a:xfrm>
          <a:prstGeom prst="ellipse">
            <a:avLst/>
          </a:prstGeom>
          <a:ln/>
        </p:spPr>
        <p:style>
          <a:lnRef idx="2">
            <a:schemeClr val="accent4"/>
          </a:lnRef>
          <a:fillRef idx="1">
            <a:schemeClr val="lt1"/>
          </a:fillRef>
          <a:effectRef idx="0">
            <a:schemeClr val="accent4"/>
          </a:effectRef>
          <a:fontRef idx="minor">
            <a:schemeClr val="dk1"/>
          </a:fontRef>
        </p:style>
        <p:txBody>
          <a:bodyPr lIns="0" rIns="0" rtlCol="0" anchor="ctr"/>
          <a:lstStyle/>
          <a:p>
            <a:pPr algn="ctr"/>
            <a:r>
              <a:rPr lang="en-US" sz="1100" dirty="0" smtClean="0">
                <a:solidFill>
                  <a:schemeClr val="tx1"/>
                </a:solidFill>
                <a:latin typeface="Intel Clear" panose="020B0604020203020204" pitchFamily="34" charset="0"/>
                <a:ea typeface="Intel Clear" panose="020B0604020203020204" pitchFamily="34" charset="0"/>
                <a:cs typeface="Intel Clear" panose="020B0604020203020204" pitchFamily="34" charset="0"/>
              </a:rPr>
              <a:t>Up to 60x faster!</a:t>
            </a:r>
            <a:endParaRPr lang="en-US" sz="1100" dirty="0">
              <a:solidFill>
                <a:schemeClr val="tx1"/>
              </a:solidFill>
              <a:latin typeface="Intel Clear" panose="020B0604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2313141889"/>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PyDAAL</a:t>
            </a:r>
            <a:r>
              <a:rPr lang="en-US" dirty="0"/>
              <a:t> </a:t>
            </a:r>
            <a:r>
              <a:rPr lang="en-US" dirty="0" smtClean="0"/>
              <a:t>(</a:t>
            </a:r>
            <a:r>
              <a:rPr lang="en-US" dirty="0"/>
              <a:t>Python API for </a:t>
            </a:r>
            <a:r>
              <a:rPr lang="en-US" dirty="0" smtClean="0"/>
              <a:t>Intel® </a:t>
            </a:r>
            <a:r>
              <a:rPr lang="en-US" dirty="0"/>
              <a:t>DAAL)</a:t>
            </a:r>
          </a:p>
        </p:txBody>
      </p:sp>
      <p:sp>
        <p:nvSpPr>
          <p:cNvPr id="3" name="Content Placeholder 2"/>
          <p:cNvSpPr>
            <a:spLocks noGrp="1"/>
          </p:cNvSpPr>
          <p:nvPr>
            <p:ph sz="quarter" idx="13"/>
          </p:nvPr>
        </p:nvSpPr>
        <p:spPr/>
        <p:txBody>
          <a:bodyPr/>
          <a:lstStyle/>
          <a:p>
            <a:r>
              <a:rPr lang="en-US" dirty="0"/>
              <a:t>Turbocharged machine learning tool for Python developers</a:t>
            </a:r>
          </a:p>
          <a:p>
            <a:r>
              <a:rPr lang="en-US" dirty="0"/>
              <a:t>Interoperability and composability with the </a:t>
            </a:r>
            <a:r>
              <a:rPr lang="en-US" dirty="0" err="1"/>
              <a:t>SciPy</a:t>
            </a:r>
            <a:r>
              <a:rPr lang="en-US" dirty="0"/>
              <a:t> ecosystem:</a:t>
            </a:r>
          </a:p>
          <a:p>
            <a:pPr lvl="2"/>
            <a:r>
              <a:rPr lang="en-US" dirty="0" smtClean="0"/>
              <a:t>Work </a:t>
            </a:r>
            <a:r>
              <a:rPr lang="en-US" dirty="0"/>
              <a:t>directly with </a:t>
            </a:r>
            <a:r>
              <a:rPr lang="en-US" dirty="0" err="1"/>
              <a:t>NumPy</a:t>
            </a:r>
            <a:r>
              <a:rPr lang="en-US" dirty="0"/>
              <a:t> </a:t>
            </a:r>
            <a:r>
              <a:rPr lang="en-US" dirty="0" err="1"/>
              <a:t>ndarrays</a:t>
            </a:r>
            <a:endParaRPr lang="en-US" dirty="0"/>
          </a:p>
          <a:p>
            <a:pPr lvl="2"/>
            <a:r>
              <a:rPr lang="en-US" dirty="0"/>
              <a:t>Faster than </a:t>
            </a:r>
            <a:r>
              <a:rPr lang="en-US" dirty="0" err="1"/>
              <a:t>scikit</a:t>
            </a:r>
            <a:r>
              <a:rPr lang="en-US" dirty="0"/>
              <a:t>-learn  </a:t>
            </a:r>
          </a:p>
          <a:p>
            <a:r>
              <a:rPr lang="en-US" dirty="0"/>
              <a:t>We’ll see how to use it in this lab</a:t>
            </a:r>
          </a:p>
          <a:p>
            <a:endParaRPr lang="en-US" dirty="0"/>
          </a:p>
        </p:txBody>
      </p:sp>
    </p:spTree>
    <p:extLst>
      <p:ext uri="{BB962C8B-B14F-4D97-AF65-F5344CB8AC3E}">
        <p14:creationId xmlns:p14="http://schemas.microsoft.com/office/powerpoint/2010/main" val="2224335569"/>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5613" y="2097565"/>
            <a:ext cx="7772400" cy="1021556"/>
          </a:xfrm>
          <a:extLst/>
        </p:spPr>
        <p:txBody>
          <a:bodyPr rtlCol="0"/>
          <a:lstStyle>
            <a:lvl1pPr algn="l">
              <a:lnSpc>
                <a:spcPct val="80000"/>
              </a:lnSpc>
              <a:defRPr sz="5400" b="0" cap="none" spc="0" baseline="0">
                <a:solidFill>
                  <a:schemeClr val="bg1"/>
                </a:solidFill>
                <a:latin typeface="Intel Clear Pro" panose="020B0804020202060201" pitchFamily="34" charset="0"/>
                <a:cs typeface="Intel Clear Pro" panose="020B0804020202060201" pitchFamily="34" charset="0"/>
              </a:defRPr>
            </a:lvl1pPr>
          </a:lstStyle>
          <a:p>
            <a:pPr eaLnBrk="1" fontAlgn="auto" hangingPunct="1">
              <a:spcAft>
                <a:spcPts val="0"/>
              </a:spcAft>
              <a:defRPr/>
            </a:pPr>
            <a:r>
              <a:rPr lang="en-US" sz="4800" dirty="0" smtClean="0">
                <a:solidFill>
                  <a:schemeClr val="bg1">
                    <a:alpha val="90000"/>
                  </a:schemeClr>
                </a:solidFill>
                <a:ea typeface="Intel Clear"/>
              </a:rPr>
              <a:t>Overview of basic machine learning concepts</a:t>
            </a:r>
            <a:endParaRPr lang="en-US" sz="4800" dirty="0">
              <a:solidFill>
                <a:schemeClr val="bg1">
                  <a:alpha val="90000"/>
                </a:schemeClr>
              </a:solidFill>
              <a:ea typeface="Intel Clear"/>
            </a:endParaRPr>
          </a:p>
        </p:txBody>
      </p:sp>
      <p:sp>
        <p:nvSpPr>
          <p:cNvPr id="4" name="Title 1"/>
          <p:cNvSpPr txBox="1">
            <a:spLocks/>
          </p:cNvSpPr>
          <p:nvPr/>
        </p:nvSpPr>
        <p:spPr bwMode="auto">
          <a:xfrm>
            <a:off x="730089" y="126092"/>
            <a:ext cx="8212886" cy="12804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rtlCol="0" anchor="b" anchorCtr="0" compatLnSpc="1">
            <a:prstTxWarp prst="textNoShape">
              <a:avLst/>
            </a:prstTxWarp>
            <a:noAutofit/>
          </a:bodyPr>
          <a:lstStyle>
            <a:lvl1pPr algn="l" defTabSz="457200" rtl="0" eaLnBrk="0" fontAlgn="base" hangingPunct="0">
              <a:lnSpc>
                <a:spcPct val="80000"/>
              </a:lnSpc>
              <a:spcBef>
                <a:spcPct val="0"/>
              </a:spcBef>
              <a:spcAft>
                <a:spcPct val="0"/>
              </a:spcAft>
              <a:defRPr sz="6500" b="0" kern="1200" spc="100" baseline="0">
                <a:solidFill>
                  <a:schemeClr val="bg1"/>
                </a:solidFill>
                <a:latin typeface="Intel Clear Pro" panose="020B0804020202060201" pitchFamily="34" charset="0"/>
                <a:ea typeface="ＭＳ Ｐゴシック" charset="0"/>
                <a:cs typeface="Intel Clear Pro" panose="020B0804020202060201" pitchFamily="34" charset="0"/>
              </a:defRPr>
            </a:lvl1pPr>
            <a:lvl2pPr algn="l" defTabSz="457200" rtl="0" eaLnBrk="0" fontAlgn="base" hangingPunct="0">
              <a:spcBef>
                <a:spcPct val="0"/>
              </a:spcBef>
              <a:spcAft>
                <a:spcPct val="0"/>
              </a:spcAft>
              <a:defRPr sz="2800">
                <a:solidFill>
                  <a:schemeClr val="tx2"/>
                </a:solidFill>
                <a:latin typeface="Intel Clear" charset="0"/>
                <a:ea typeface="ＭＳ Ｐゴシック" charset="0"/>
                <a:cs typeface="Intel Clear" charset="0"/>
              </a:defRPr>
            </a:lvl2pPr>
            <a:lvl3pPr algn="l" defTabSz="457200" rtl="0" eaLnBrk="0" fontAlgn="base" hangingPunct="0">
              <a:spcBef>
                <a:spcPct val="0"/>
              </a:spcBef>
              <a:spcAft>
                <a:spcPct val="0"/>
              </a:spcAft>
              <a:defRPr sz="2800">
                <a:solidFill>
                  <a:schemeClr val="tx2"/>
                </a:solidFill>
                <a:latin typeface="Intel Clear" charset="0"/>
                <a:ea typeface="ＭＳ Ｐゴシック" charset="0"/>
                <a:cs typeface="Intel Clear" charset="0"/>
              </a:defRPr>
            </a:lvl3pPr>
            <a:lvl4pPr algn="l" defTabSz="457200" rtl="0" eaLnBrk="0" fontAlgn="base" hangingPunct="0">
              <a:spcBef>
                <a:spcPct val="0"/>
              </a:spcBef>
              <a:spcAft>
                <a:spcPct val="0"/>
              </a:spcAft>
              <a:defRPr sz="2800">
                <a:solidFill>
                  <a:schemeClr val="tx2"/>
                </a:solidFill>
                <a:latin typeface="Intel Clear" charset="0"/>
                <a:ea typeface="ＭＳ Ｐゴシック" charset="0"/>
                <a:cs typeface="Intel Clear" charset="0"/>
              </a:defRPr>
            </a:lvl4pPr>
            <a:lvl5pPr algn="l" defTabSz="457200" rtl="0" eaLnBrk="0" fontAlgn="base" hangingPunct="0">
              <a:spcBef>
                <a:spcPct val="0"/>
              </a:spcBef>
              <a:spcAft>
                <a:spcPct val="0"/>
              </a:spcAft>
              <a:defRPr sz="2800">
                <a:solidFill>
                  <a:schemeClr val="tx2"/>
                </a:solidFill>
                <a:latin typeface="Intel Clear" charset="0"/>
                <a:ea typeface="ＭＳ Ｐゴシック" charset="0"/>
                <a:cs typeface="Intel Clear" charset="0"/>
              </a:defRPr>
            </a:lvl5pPr>
            <a:lvl6pPr marL="457200" algn="l" defTabSz="457200" rtl="0" fontAlgn="base">
              <a:spcBef>
                <a:spcPct val="0"/>
              </a:spcBef>
              <a:spcAft>
                <a:spcPct val="0"/>
              </a:spcAft>
              <a:defRPr sz="2800">
                <a:solidFill>
                  <a:schemeClr val="tx2"/>
                </a:solidFill>
                <a:latin typeface="Intel Clear" charset="0"/>
                <a:ea typeface="Intel Clear" charset="0"/>
                <a:cs typeface="Intel Clear" charset="0"/>
              </a:defRPr>
            </a:lvl6pPr>
            <a:lvl7pPr marL="914400" algn="l" defTabSz="457200" rtl="0" fontAlgn="base">
              <a:spcBef>
                <a:spcPct val="0"/>
              </a:spcBef>
              <a:spcAft>
                <a:spcPct val="0"/>
              </a:spcAft>
              <a:defRPr sz="2800">
                <a:solidFill>
                  <a:schemeClr val="tx2"/>
                </a:solidFill>
                <a:latin typeface="Intel Clear" charset="0"/>
                <a:ea typeface="Intel Clear" charset="0"/>
                <a:cs typeface="Intel Clear" charset="0"/>
              </a:defRPr>
            </a:lvl7pPr>
            <a:lvl8pPr marL="1371600" algn="l" defTabSz="457200" rtl="0" fontAlgn="base">
              <a:spcBef>
                <a:spcPct val="0"/>
              </a:spcBef>
              <a:spcAft>
                <a:spcPct val="0"/>
              </a:spcAft>
              <a:defRPr sz="2800">
                <a:solidFill>
                  <a:schemeClr val="tx2"/>
                </a:solidFill>
                <a:latin typeface="Intel Clear" charset="0"/>
                <a:ea typeface="Intel Clear" charset="0"/>
                <a:cs typeface="Intel Clear" charset="0"/>
              </a:defRPr>
            </a:lvl8pPr>
            <a:lvl9pPr marL="1828800" algn="l" defTabSz="457200" rtl="0" fontAlgn="base">
              <a:spcBef>
                <a:spcPct val="0"/>
              </a:spcBef>
              <a:spcAft>
                <a:spcPct val="0"/>
              </a:spcAft>
              <a:defRPr sz="2800">
                <a:solidFill>
                  <a:schemeClr val="tx2"/>
                </a:solidFill>
                <a:latin typeface="Intel Clear" charset="0"/>
                <a:ea typeface="Intel Clear" charset="0"/>
                <a:cs typeface="Intel Clear" charset="0"/>
              </a:defRPr>
            </a:lvl9pPr>
          </a:lstStyle>
          <a:p>
            <a:pPr algn="r" eaLnBrk="1" fontAlgn="auto" hangingPunct="1">
              <a:spcAft>
                <a:spcPts val="0"/>
              </a:spcAft>
              <a:defRPr/>
            </a:pPr>
            <a:r>
              <a:rPr lang="en-US" sz="4800" spc="0" dirty="0" smtClean="0">
                <a:solidFill>
                  <a:schemeClr val="bg1">
                    <a:alpha val="90000"/>
                  </a:schemeClr>
                </a:solidFill>
                <a:ea typeface="Intel Clear"/>
              </a:rPr>
              <a:t>INTEL</a:t>
            </a:r>
            <a:r>
              <a:rPr lang="en-US" sz="4800" spc="0" baseline="30000" dirty="0" smtClean="0">
                <a:solidFill>
                  <a:schemeClr val="bg1">
                    <a:alpha val="90000"/>
                  </a:schemeClr>
                </a:solidFill>
                <a:ea typeface="Intel Clear"/>
              </a:rPr>
              <a:t>®</a:t>
            </a:r>
            <a:r>
              <a:rPr lang="en-US" sz="4800" spc="0" dirty="0" smtClean="0">
                <a:solidFill>
                  <a:schemeClr val="bg1">
                    <a:alpha val="90000"/>
                  </a:schemeClr>
                </a:solidFill>
                <a:ea typeface="Intel Clear"/>
              </a:rPr>
              <a:t> HPC DEVELOPER CONFERENCE</a:t>
            </a:r>
            <a:br>
              <a:rPr lang="en-US" sz="4800" spc="0" dirty="0" smtClean="0">
                <a:solidFill>
                  <a:schemeClr val="bg1">
                    <a:alpha val="90000"/>
                  </a:schemeClr>
                </a:solidFill>
                <a:ea typeface="Intel Clear"/>
              </a:rPr>
            </a:br>
            <a:r>
              <a:rPr lang="en-US" sz="4800" spc="0" dirty="0" smtClean="0">
                <a:solidFill>
                  <a:srgbClr val="F3D54E">
                    <a:alpha val="90000"/>
                  </a:srgbClr>
                </a:solidFill>
                <a:ea typeface="Intel Clear"/>
              </a:rPr>
              <a:t>Fuel Your Insight</a:t>
            </a:r>
            <a:endParaRPr lang="en-US" sz="4800" spc="0" dirty="0">
              <a:solidFill>
                <a:srgbClr val="F3D54E">
                  <a:alpha val="90000"/>
                </a:srgbClr>
              </a:solidFill>
              <a:ea typeface="Intel Clear"/>
            </a:endParaRPr>
          </a:p>
        </p:txBody>
      </p:sp>
    </p:spTree>
    <p:extLst>
      <p:ext uri="{BB962C8B-B14F-4D97-AF65-F5344CB8AC3E}">
        <p14:creationId xmlns:p14="http://schemas.microsoft.com/office/powerpoint/2010/main" val="3200930517"/>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Content Placeholder 2"/>
          <p:cNvSpPr>
            <a:spLocks noGrp="1"/>
          </p:cNvSpPr>
          <p:nvPr>
            <p:ph sz="half" idx="1"/>
          </p:nvPr>
        </p:nvSpPr>
        <p:spPr/>
        <p:txBody>
          <a:bodyPr/>
          <a:lstStyle/>
          <a:p>
            <a:r>
              <a:rPr lang="en-US" dirty="0" smtClean="0"/>
              <a:t>Problems</a:t>
            </a:r>
            <a:endParaRPr lang="en-US" dirty="0"/>
          </a:p>
          <a:p>
            <a:pPr lvl="2"/>
            <a:r>
              <a:rPr lang="en-US" dirty="0"/>
              <a:t>A company wants to define the impact of the pricing changes on the number of product sales</a:t>
            </a:r>
          </a:p>
          <a:p>
            <a:pPr lvl="2"/>
            <a:r>
              <a:rPr lang="en-US" dirty="0"/>
              <a:t>A biologist wants to define the relationships between body size, shape, anatomy and behavior of the organism</a:t>
            </a:r>
          </a:p>
          <a:p>
            <a:r>
              <a:rPr lang="en-US" dirty="0" smtClean="0"/>
              <a:t>Solution: Linear Regression</a:t>
            </a:r>
            <a:endParaRPr lang="en-US" dirty="0"/>
          </a:p>
          <a:p>
            <a:pPr lvl="2"/>
            <a:r>
              <a:rPr lang="en-US" dirty="0"/>
              <a:t>A linear model for relationship between features and the </a:t>
            </a:r>
            <a:r>
              <a:rPr lang="en-US" dirty="0" smtClean="0"/>
              <a:t>response</a:t>
            </a:r>
            <a:endParaRPr lang="en-US" dirty="0"/>
          </a:p>
          <a:p>
            <a:endParaRPr lang="en-US" dirty="0"/>
          </a:p>
        </p:txBody>
      </p:sp>
      <p:sp>
        <p:nvSpPr>
          <p:cNvPr id="12290" name="Title 1"/>
          <p:cNvSpPr>
            <a:spLocks noGrp="1"/>
          </p:cNvSpPr>
          <p:nvPr>
            <p:ph type="title"/>
          </p:nvPr>
        </p:nvSpPr>
        <p:spPr/>
        <p:txBody>
          <a:bodyPr/>
          <a:lstStyle/>
          <a:p>
            <a:pPr eaLnBrk="1" hangingPunct="1"/>
            <a:r>
              <a:rPr lang="en-US" dirty="0" smtClean="0"/>
              <a:t>Regression</a:t>
            </a:r>
            <a:endParaRPr lang="en-US" dirty="0">
              <a:latin typeface="Intel Clear" charset="0"/>
            </a:endParaRPr>
          </a:p>
        </p:txBody>
      </p:sp>
      <p:sp>
        <p:nvSpPr>
          <p:cNvPr id="12289" name="Slide Number Placeholder 3"/>
          <p:cNvSpPr>
            <a:spLocks noGrp="1"/>
          </p:cNvSpPr>
          <p:nvPr>
            <p:ph type="sldNum" sz="quarter" idx="4294967295"/>
          </p:nvPr>
        </p:nvSpPr>
        <p:spPr bwMode="auto">
          <a:xfrm>
            <a:off x="7010400" y="4824413"/>
            <a:ext cx="2133600" cy="27305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Intel Clear" charset="0"/>
                <a:ea typeface="ＭＳ Ｐゴシック" charset="0"/>
                <a:cs typeface="ＭＳ Ｐゴシック" charset="0"/>
              </a:defRPr>
            </a:lvl1pPr>
            <a:lvl2pPr marL="742950" indent="-285750" eaLnBrk="0" hangingPunct="0">
              <a:defRPr sz="2400">
                <a:solidFill>
                  <a:schemeClr val="tx1"/>
                </a:solidFill>
                <a:latin typeface="Intel Clear" charset="0"/>
                <a:ea typeface="ＭＳ Ｐゴシック" charset="0"/>
              </a:defRPr>
            </a:lvl2pPr>
            <a:lvl3pPr marL="1143000" indent="-228600" eaLnBrk="0" hangingPunct="0">
              <a:defRPr sz="2400">
                <a:solidFill>
                  <a:schemeClr val="tx1"/>
                </a:solidFill>
                <a:latin typeface="Intel Clear" charset="0"/>
                <a:ea typeface="ＭＳ Ｐゴシック" charset="0"/>
              </a:defRPr>
            </a:lvl3pPr>
            <a:lvl4pPr marL="1600200" indent="-228600" eaLnBrk="0" hangingPunct="0">
              <a:defRPr sz="2400">
                <a:solidFill>
                  <a:schemeClr val="tx1"/>
                </a:solidFill>
                <a:latin typeface="Intel Clear" charset="0"/>
                <a:ea typeface="ＭＳ Ｐゴシック" charset="0"/>
              </a:defRPr>
            </a:lvl4pPr>
            <a:lvl5pPr marL="2057400" indent="-228600" eaLnBrk="0" hangingPunct="0">
              <a:defRPr sz="2400">
                <a:solidFill>
                  <a:schemeClr val="tx1"/>
                </a:solidFill>
                <a:latin typeface="Intel Clear" charset="0"/>
                <a:ea typeface="ＭＳ Ｐゴシック" charset="0"/>
              </a:defRPr>
            </a:lvl5pPr>
            <a:lvl6pPr marL="2514600" indent="-228600" eaLnBrk="0" fontAlgn="base" hangingPunct="0">
              <a:spcBef>
                <a:spcPct val="0"/>
              </a:spcBef>
              <a:spcAft>
                <a:spcPct val="0"/>
              </a:spcAft>
              <a:defRPr sz="2400">
                <a:solidFill>
                  <a:schemeClr val="tx1"/>
                </a:solidFill>
                <a:latin typeface="Intel Clear" charset="0"/>
                <a:ea typeface="ＭＳ Ｐゴシック" charset="0"/>
              </a:defRPr>
            </a:lvl6pPr>
            <a:lvl7pPr marL="2971800" indent="-228600" eaLnBrk="0" fontAlgn="base" hangingPunct="0">
              <a:spcBef>
                <a:spcPct val="0"/>
              </a:spcBef>
              <a:spcAft>
                <a:spcPct val="0"/>
              </a:spcAft>
              <a:defRPr sz="2400">
                <a:solidFill>
                  <a:schemeClr val="tx1"/>
                </a:solidFill>
                <a:latin typeface="Intel Clear" charset="0"/>
                <a:ea typeface="ＭＳ Ｐゴシック" charset="0"/>
              </a:defRPr>
            </a:lvl7pPr>
            <a:lvl8pPr marL="3429000" indent="-228600" eaLnBrk="0" fontAlgn="base" hangingPunct="0">
              <a:spcBef>
                <a:spcPct val="0"/>
              </a:spcBef>
              <a:spcAft>
                <a:spcPct val="0"/>
              </a:spcAft>
              <a:defRPr sz="2400">
                <a:solidFill>
                  <a:schemeClr val="tx1"/>
                </a:solidFill>
                <a:latin typeface="Intel Clear" charset="0"/>
                <a:ea typeface="ＭＳ Ｐゴシック" charset="0"/>
              </a:defRPr>
            </a:lvl8pPr>
            <a:lvl9pPr marL="3886200" indent="-228600" eaLnBrk="0" fontAlgn="base" hangingPunct="0">
              <a:spcBef>
                <a:spcPct val="0"/>
              </a:spcBef>
              <a:spcAft>
                <a:spcPct val="0"/>
              </a:spcAft>
              <a:defRPr sz="2400">
                <a:solidFill>
                  <a:schemeClr val="tx1"/>
                </a:solidFill>
                <a:latin typeface="Intel Clear" charset="0"/>
                <a:ea typeface="ＭＳ Ｐゴシック" charset="0"/>
              </a:defRPr>
            </a:lvl9pPr>
          </a:lstStyle>
          <a:p>
            <a:pPr eaLnBrk="1" hangingPunct="1"/>
            <a:fld id="{4EF35BB2-58B3-AD4E-A09E-E2965FE6D6C8}" type="slidenum">
              <a:rPr lang="en-US" sz="800">
                <a:solidFill>
                  <a:schemeClr val="bg1"/>
                </a:solidFill>
                <a:cs typeface="Intel Clear" charset="0"/>
              </a:rPr>
              <a:pPr eaLnBrk="1" hangingPunct="1"/>
              <a:t>14</a:t>
            </a:fld>
            <a:endParaRPr lang="en-US" sz="800">
              <a:solidFill>
                <a:schemeClr val="bg1"/>
              </a:solidFill>
              <a:cs typeface="Intel Clear" charset="0"/>
            </a:endParaRPr>
          </a:p>
        </p:txBody>
      </p:sp>
      <p:grpSp>
        <p:nvGrpSpPr>
          <p:cNvPr id="3" name="Group 2"/>
          <p:cNvGrpSpPr/>
          <p:nvPr/>
        </p:nvGrpSpPr>
        <p:grpSpPr>
          <a:xfrm>
            <a:off x="4678363" y="1460499"/>
            <a:ext cx="4005262" cy="2822712"/>
            <a:chOff x="4678363" y="1460499"/>
            <a:chExt cx="4005262" cy="2822712"/>
          </a:xfrm>
        </p:grpSpPr>
        <p:pic>
          <p:nvPicPr>
            <p:cNvPr id="6" name="Content Placeholder 6"/>
            <p:cNvPicPr>
              <a:picLocks noChangeAspect="1"/>
            </p:cNvPicPr>
            <p:nvPr/>
          </p:nvPicPr>
          <p:blipFill>
            <a:blip r:embed="rId2"/>
            <a:stretch>
              <a:fillRect/>
            </a:stretch>
          </p:blipFill>
          <p:spPr bwMode="auto">
            <a:xfrm>
              <a:off x="4678363" y="1460499"/>
              <a:ext cx="4005262" cy="25976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
          <p:nvSpPr>
            <p:cNvPr id="7" name="TextBox 6"/>
            <p:cNvSpPr txBox="1"/>
            <p:nvPr/>
          </p:nvSpPr>
          <p:spPr>
            <a:xfrm>
              <a:off x="5000585" y="4098545"/>
              <a:ext cx="2424774" cy="184666"/>
            </a:xfrm>
            <a:prstGeom prst="rect">
              <a:avLst/>
            </a:prstGeom>
            <a:noFill/>
          </p:spPr>
          <p:txBody>
            <a:bodyPr vert="horz" wrap="square" lIns="0" tIns="0" rIns="0" bIns="0" rtlCol="0">
              <a:spAutoFit/>
            </a:bodyPr>
            <a:lstStyle/>
            <a:p>
              <a:r>
                <a:rPr lang="en-US" sz="600" dirty="0" smtClean="0">
                  <a:solidFill>
                    <a:srgbClr val="003C71"/>
                  </a:solidFill>
                </a:rPr>
                <a:t>Source: Gareth James, Daniela Witten, Trevor Hastie, Robert </a:t>
              </a:r>
              <a:r>
                <a:rPr lang="en-US" sz="600" dirty="0" err="1" smtClean="0">
                  <a:solidFill>
                    <a:srgbClr val="003C71"/>
                  </a:solidFill>
                </a:rPr>
                <a:t>Tibshirani</a:t>
              </a:r>
              <a:r>
                <a:rPr lang="en-US" sz="600" dirty="0" smtClean="0">
                  <a:solidFill>
                    <a:srgbClr val="003C71"/>
                  </a:solidFill>
                </a:rPr>
                <a:t>. (2014). </a:t>
              </a:r>
              <a:r>
                <a:rPr lang="en-US" sz="600" i="1" dirty="0" smtClean="0">
                  <a:solidFill>
                    <a:srgbClr val="003C71"/>
                  </a:solidFill>
                </a:rPr>
                <a:t>An Introduction to Statistical Learning.</a:t>
              </a:r>
              <a:r>
                <a:rPr lang="en-US" sz="600" dirty="0" smtClean="0">
                  <a:solidFill>
                    <a:srgbClr val="003C71"/>
                  </a:solidFill>
                </a:rPr>
                <a:t> Springer</a:t>
              </a:r>
            </a:p>
          </p:txBody>
        </p:sp>
      </p:grpSp>
      <p:pic>
        <p:nvPicPr>
          <p:cNvPr id="8" name="Picture 2" descr="http://latex.codecogs.com/gif.latex?%5Cdpi%7B150%7D%20%5Clarge%20%5C%5Ey%20%3D%20%5Chat%5Cbeta_%7B0%7D%20&amp;plus;%20%5Chat%5Cbeta_%7B1%7Dx_1%20&amp;plus;%20%5Chat%5Cbeta_%7B2%7Dx_2%20&amp;plus;%20%5Cldots%20&amp;plus;%20%5Chat%5Cbeta_%7BN%7Dx_%7BN%7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183" y="4098545"/>
            <a:ext cx="3439182" cy="270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1580100"/>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55613" y="1203324"/>
            <a:ext cx="4173537" cy="3425825"/>
          </a:xfrm>
        </p:spPr>
        <p:txBody>
          <a:bodyPr/>
          <a:lstStyle/>
          <a:p>
            <a:pPr marL="342900" lvl="1" indent="-342900">
              <a:buNone/>
            </a:pPr>
            <a:r>
              <a:rPr lang="en-US" sz="1800" dirty="0">
                <a:solidFill>
                  <a:srgbClr val="0071C5"/>
                </a:solidFill>
              </a:rPr>
              <a:t>Problems</a:t>
            </a:r>
          </a:p>
          <a:p>
            <a:pPr lvl="2"/>
            <a:r>
              <a:rPr lang="en-US" dirty="0" smtClean="0"/>
              <a:t>An emailing service provider wants to build a spam filter for the customers</a:t>
            </a:r>
            <a:endParaRPr lang="en-US" dirty="0"/>
          </a:p>
          <a:p>
            <a:pPr lvl="2"/>
            <a:r>
              <a:rPr lang="en-US" dirty="0" smtClean="0"/>
              <a:t>A postal service wants to implement handwritten address interpretation</a:t>
            </a:r>
          </a:p>
          <a:p>
            <a:pPr marL="0" lvl="1" indent="0">
              <a:buNone/>
            </a:pPr>
            <a:r>
              <a:rPr lang="en-US" sz="1800" dirty="0" smtClean="0">
                <a:solidFill>
                  <a:srgbClr val="0071C5"/>
                </a:solidFill>
              </a:rPr>
              <a:t>Solution</a:t>
            </a:r>
            <a:r>
              <a:rPr lang="en-US" sz="1800" dirty="0">
                <a:solidFill>
                  <a:srgbClr val="0071C5"/>
                </a:solidFill>
              </a:rPr>
              <a:t>: </a:t>
            </a:r>
            <a:r>
              <a:rPr lang="en-US" sz="1800" dirty="0" smtClean="0">
                <a:solidFill>
                  <a:srgbClr val="0071C5"/>
                </a:solidFill>
              </a:rPr>
              <a:t>Support Vector Machine (SVM)</a:t>
            </a:r>
          </a:p>
          <a:p>
            <a:pPr lvl="2"/>
            <a:r>
              <a:rPr lang="en-US" dirty="0" smtClean="0"/>
              <a:t>Works </a:t>
            </a:r>
            <a:r>
              <a:rPr lang="en-US" dirty="0"/>
              <a:t>well for non-linear decision </a:t>
            </a:r>
            <a:r>
              <a:rPr lang="en-US" dirty="0" smtClean="0"/>
              <a:t>boundary</a:t>
            </a:r>
          </a:p>
          <a:p>
            <a:pPr lvl="2"/>
            <a:r>
              <a:rPr lang="en-US" dirty="0" smtClean="0"/>
              <a:t>Two </a:t>
            </a:r>
            <a:r>
              <a:rPr lang="en-US" dirty="0"/>
              <a:t>kernel functions are provided</a:t>
            </a:r>
            <a:r>
              <a:rPr lang="en-US" dirty="0" smtClean="0"/>
              <a:t>:</a:t>
            </a:r>
          </a:p>
          <a:p>
            <a:pPr lvl="3"/>
            <a:r>
              <a:rPr lang="en-US" sz="1050" dirty="0" smtClean="0"/>
              <a:t>Linear kernel</a:t>
            </a:r>
            <a:endParaRPr lang="en-US" sz="1050" dirty="0"/>
          </a:p>
          <a:p>
            <a:pPr lvl="3"/>
            <a:r>
              <a:rPr lang="en-US" sz="1050" dirty="0"/>
              <a:t>Gaussian kernel (</a:t>
            </a:r>
            <a:r>
              <a:rPr lang="en-US" sz="1050" dirty="0" smtClean="0"/>
              <a:t>RBF)</a:t>
            </a:r>
          </a:p>
          <a:p>
            <a:pPr lvl="2"/>
            <a:r>
              <a:rPr lang="en-US" dirty="0"/>
              <a:t>Multi-class classifier</a:t>
            </a:r>
          </a:p>
          <a:p>
            <a:pPr lvl="3"/>
            <a:r>
              <a:rPr lang="en-US" sz="1050" dirty="0"/>
              <a:t>One-vs-One</a:t>
            </a:r>
          </a:p>
          <a:p>
            <a:endParaRPr lang="en-US" dirty="0"/>
          </a:p>
        </p:txBody>
      </p:sp>
      <p:sp>
        <p:nvSpPr>
          <p:cNvPr id="4" name="Title 3"/>
          <p:cNvSpPr>
            <a:spLocks noGrp="1"/>
          </p:cNvSpPr>
          <p:nvPr>
            <p:ph type="title"/>
          </p:nvPr>
        </p:nvSpPr>
        <p:spPr/>
        <p:txBody>
          <a:bodyPr/>
          <a:lstStyle/>
          <a:p>
            <a:r>
              <a:rPr lang="en-US" dirty="0" smtClean="0"/>
              <a:t>Classification</a:t>
            </a:r>
            <a:endParaRPr lang="en-US" dirty="0"/>
          </a:p>
        </p:txBody>
      </p:sp>
      <p:grpSp>
        <p:nvGrpSpPr>
          <p:cNvPr id="9" name="Group 8"/>
          <p:cNvGrpSpPr/>
          <p:nvPr/>
        </p:nvGrpSpPr>
        <p:grpSpPr>
          <a:xfrm>
            <a:off x="4678363" y="1728960"/>
            <a:ext cx="4005262" cy="2374551"/>
            <a:chOff x="4678363" y="1907698"/>
            <a:chExt cx="4005262" cy="2374551"/>
          </a:xfrm>
        </p:grpSpPr>
        <p:pic>
          <p:nvPicPr>
            <p:cNvPr id="7" name="Content Placeholder 6"/>
            <p:cNvPicPr>
              <a:picLocks noChangeAspect="1"/>
            </p:cNvPicPr>
            <p:nvPr/>
          </p:nvPicPr>
          <p:blipFill>
            <a:blip r:embed="rId2"/>
            <a:stretch>
              <a:fillRect/>
            </a:stretch>
          </p:blipFill>
          <p:spPr bwMode="auto">
            <a:xfrm>
              <a:off x="4678363" y="1907698"/>
              <a:ext cx="4005262" cy="20170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
          <p:nvSpPr>
            <p:cNvPr id="8" name="TextBox 7"/>
            <p:cNvSpPr txBox="1"/>
            <p:nvPr/>
          </p:nvSpPr>
          <p:spPr>
            <a:xfrm>
              <a:off x="5019120" y="4097583"/>
              <a:ext cx="2424774" cy="184666"/>
            </a:xfrm>
            <a:prstGeom prst="rect">
              <a:avLst/>
            </a:prstGeom>
            <a:noFill/>
          </p:spPr>
          <p:txBody>
            <a:bodyPr vert="horz" wrap="square" lIns="0" tIns="0" rIns="0" bIns="0" rtlCol="0">
              <a:spAutoFit/>
            </a:bodyPr>
            <a:lstStyle/>
            <a:p>
              <a:r>
                <a:rPr lang="en-US" sz="600" dirty="0" smtClean="0">
                  <a:solidFill>
                    <a:srgbClr val="003C71"/>
                  </a:solidFill>
                </a:rPr>
                <a:t>Source: Gareth James, Daniela Witten, Trevor Hastie, Robert </a:t>
              </a:r>
              <a:r>
                <a:rPr lang="en-US" sz="600" dirty="0" err="1" smtClean="0">
                  <a:solidFill>
                    <a:srgbClr val="003C71"/>
                  </a:solidFill>
                </a:rPr>
                <a:t>Tibshirani</a:t>
              </a:r>
              <a:r>
                <a:rPr lang="en-US" sz="600" dirty="0" smtClean="0">
                  <a:solidFill>
                    <a:srgbClr val="003C71"/>
                  </a:solidFill>
                </a:rPr>
                <a:t>. (2014). </a:t>
              </a:r>
              <a:r>
                <a:rPr lang="en-US" sz="600" i="1" dirty="0" smtClean="0">
                  <a:solidFill>
                    <a:srgbClr val="003C71"/>
                  </a:solidFill>
                </a:rPr>
                <a:t>An Introduction to Statistical Learning.</a:t>
              </a:r>
              <a:r>
                <a:rPr lang="en-US" sz="600" dirty="0" smtClean="0">
                  <a:solidFill>
                    <a:srgbClr val="003C71"/>
                  </a:solidFill>
                </a:rPr>
                <a:t> Springer</a:t>
              </a:r>
            </a:p>
          </p:txBody>
        </p:sp>
      </p:grpSp>
    </p:spTree>
    <p:extLst>
      <p:ext uri="{BB962C8B-B14F-4D97-AF65-F5344CB8AC3E}">
        <p14:creationId xmlns:p14="http://schemas.microsoft.com/office/powerpoint/2010/main" val="4025821225"/>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smtClean="0"/>
              <a:t>Problems</a:t>
            </a:r>
          </a:p>
          <a:p>
            <a:pPr lvl="2"/>
            <a:r>
              <a:rPr lang="en-US" dirty="0"/>
              <a:t>A news provider wants to group the news with similar headlines in the same </a:t>
            </a:r>
            <a:r>
              <a:rPr lang="en-US" dirty="0" smtClean="0"/>
              <a:t>section</a:t>
            </a:r>
            <a:endParaRPr lang="en-US" dirty="0"/>
          </a:p>
          <a:p>
            <a:pPr lvl="2"/>
            <a:r>
              <a:rPr lang="en-US" dirty="0"/>
              <a:t>Humans with similar genetic pattern are grouped together to identify correlation with a specific </a:t>
            </a:r>
            <a:r>
              <a:rPr lang="en-US" dirty="0" smtClean="0"/>
              <a:t>disease</a:t>
            </a:r>
          </a:p>
          <a:p>
            <a:pPr marL="0" lvl="1" indent="0">
              <a:buNone/>
            </a:pPr>
            <a:r>
              <a:rPr lang="en-US" sz="1800" dirty="0" smtClean="0">
                <a:solidFill>
                  <a:srgbClr val="0071C5"/>
                </a:solidFill>
              </a:rPr>
              <a:t>Solution: K-Means</a:t>
            </a:r>
            <a:endParaRPr lang="en-US" sz="1800" dirty="0">
              <a:solidFill>
                <a:srgbClr val="0071C5"/>
              </a:solidFill>
            </a:endParaRPr>
          </a:p>
          <a:p>
            <a:pPr lvl="2"/>
            <a:r>
              <a:rPr lang="en-US" dirty="0"/>
              <a:t>Pick </a:t>
            </a:r>
            <a:r>
              <a:rPr lang="en-US" b="1" i="1" dirty="0"/>
              <a:t>k </a:t>
            </a:r>
            <a:r>
              <a:rPr lang="en-US" dirty="0"/>
              <a:t>centroids</a:t>
            </a:r>
          </a:p>
          <a:p>
            <a:pPr lvl="2"/>
            <a:r>
              <a:rPr lang="en-US" dirty="0"/>
              <a:t>Repeat until converge:</a:t>
            </a:r>
          </a:p>
          <a:p>
            <a:pPr lvl="3"/>
            <a:r>
              <a:rPr lang="en-US" sz="1050" dirty="0"/>
              <a:t>Assign data points to the closest centroid</a:t>
            </a:r>
          </a:p>
          <a:p>
            <a:pPr lvl="3"/>
            <a:r>
              <a:rPr lang="en-US" sz="1050" dirty="0"/>
              <a:t>Re-calculate centroids as the mean of all points in the current cluster</a:t>
            </a:r>
          </a:p>
          <a:p>
            <a:pPr lvl="3"/>
            <a:r>
              <a:rPr lang="en-US" sz="1050" dirty="0"/>
              <a:t>Re-assign data points to the closest centroid</a:t>
            </a:r>
          </a:p>
          <a:p>
            <a:endParaRPr lang="en-US" dirty="0"/>
          </a:p>
        </p:txBody>
      </p:sp>
      <p:sp>
        <p:nvSpPr>
          <p:cNvPr id="4" name="Title 3"/>
          <p:cNvSpPr>
            <a:spLocks noGrp="1"/>
          </p:cNvSpPr>
          <p:nvPr>
            <p:ph type="title"/>
          </p:nvPr>
        </p:nvSpPr>
        <p:spPr/>
        <p:txBody>
          <a:bodyPr/>
          <a:lstStyle/>
          <a:p>
            <a:r>
              <a:rPr lang="en-US" dirty="0" smtClean="0"/>
              <a:t>Cluster Analysis</a:t>
            </a:r>
            <a:endParaRPr lang="en-US" dirty="0"/>
          </a:p>
        </p:txBody>
      </p:sp>
      <p:pic>
        <p:nvPicPr>
          <p:cNvPr id="5" name="Content Placeholder 7"/>
          <p:cNvPicPr>
            <a:picLocks noChangeAspect="1"/>
          </p:cNvPicPr>
          <p:nvPr/>
        </p:nvPicPr>
        <p:blipFill>
          <a:blip r:embed="rId3"/>
          <a:stretch>
            <a:fillRect/>
          </a:stretch>
        </p:blipFill>
        <p:spPr bwMode="auto">
          <a:xfrm>
            <a:off x="4678363" y="1597604"/>
            <a:ext cx="4005262" cy="26372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1412493837"/>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55613" y="1203324"/>
            <a:ext cx="4110037" cy="3425825"/>
          </a:xfrm>
        </p:spPr>
        <p:txBody>
          <a:bodyPr/>
          <a:lstStyle/>
          <a:p>
            <a:r>
              <a:rPr lang="en-US" dirty="0" smtClean="0"/>
              <a:t>Problems</a:t>
            </a:r>
          </a:p>
          <a:p>
            <a:pPr lvl="2"/>
            <a:r>
              <a:rPr lang="en-US" dirty="0" smtClean="0"/>
              <a:t>Data scientist wants to visualize a multi-dimensional data set</a:t>
            </a:r>
          </a:p>
          <a:p>
            <a:pPr lvl="2"/>
            <a:r>
              <a:rPr lang="en-US" dirty="0" smtClean="0"/>
              <a:t>A classifier built on the whole data set tends to </a:t>
            </a:r>
            <a:r>
              <a:rPr lang="en-US" dirty="0" err="1" smtClean="0"/>
              <a:t>overfit</a:t>
            </a:r>
            <a:endParaRPr lang="en-US" dirty="0"/>
          </a:p>
          <a:p>
            <a:r>
              <a:rPr lang="en-US" dirty="0" smtClean="0"/>
              <a:t>Solution: Principal Component Analysis</a:t>
            </a:r>
          </a:p>
          <a:p>
            <a:pPr lvl="2"/>
            <a:r>
              <a:rPr lang="en-US" dirty="0"/>
              <a:t>Compute </a:t>
            </a:r>
            <a:r>
              <a:rPr lang="en-US" dirty="0" err="1"/>
              <a:t>eigen</a:t>
            </a:r>
            <a:r>
              <a:rPr lang="en-US" dirty="0"/>
              <a:t> decomposition on the correlation </a:t>
            </a:r>
            <a:r>
              <a:rPr lang="en-US" dirty="0" smtClean="0"/>
              <a:t>matrix</a:t>
            </a:r>
          </a:p>
          <a:p>
            <a:pPr lvl="2"/>
            <a:r>
              <a:rPr lang="en-US" dirty="0" smtClean="0"/>
              <a:t>Apply </a:t>
            </a:r>
            <a:r>
              <a:rPr lang="en-US" dirty="0"/>
              <a:t>the largest eigenvectors to compute the largest principal components that can explain most of variance in original data</a:t>
            </a:r>
          </a:p>
          <a:p>
            <a:endParaRPr lang="en-US" dirty="0"/>
          </a:p>
        </p:txBody>
      </p:sp>
      <p:sp>
        <p:nvSpPr>
          <p:cNvPr id="4" name="Title 3"/>
          <p:cNvSpPr>
            <a:spLocks noGrp="1"/>
          </p:cNvSpPr>
          <p:nvPr>
            <p:ph type="title"/>
          </p:nvPr>
        </p:nvSpPr>
        <p:spPr/>
        <p:txBody>
          <a:bodyPr/>
          <a:lstStyle/>
          <a:p>
            <a:r>
              <a:rPr lang="en-US" dirty="0" smtClean="0"/>
              <a:t>Dimensionality Reduction</a:t>
            </a:r>
            <a:endParaRPr lang="en-US" dirty="0"/>
          </a:p>
        </p:txBody>
      </p:sp>
      <p:pic>
        <p:nvPicPr>
          <p:cNvPr id="5" name="Content Placeholder 7"/>
          <p:cNvPicPr>
            <a:picLocks noChangeAspect="1"/>
          </p:cNvPicPr>
          <p:nvPr/>
        </p:nvPicPr>
        <p:blipFill>
          <a:blip r:embed="rId3"/>
          <a:stretch>
            <a:fillRect/>
          </a:stretch>
        </p:blipFill>
        <p:spPr bwMode="auto">
          <a:xfrm>
            <a:off x="4678363" y="1656437"/>
            <a:ext cx="4005262" cy="251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3147439790"/>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p:sp>
      <p:pic>
        <p:nvPicPr>
          <p:cNvPr id="13315" name="Picture 8"/>
          <p:cNvPicPr>
            <a:picLocks noChangeAspect="1"/>
          </p:cNvPicPr>
          <p:nvPr/>
        </p:nvPicPr>
        <p:blipFill>
          <a:blip r:embed="rId2">
            <a:extLst>
              <a:ext uri="{28A0092B-C50C-407E-A947-70E740481C1C}">
                <a14:useLocalDpi xmlns:a14="http://schemas.microsoft.com/office/drawing/2010/main" val="0"/>
              </a:ext>
            </a:extLst>
          </a:blip>
          <a:srcRect t="21957"/>
          <a:stretch>
            <a:fillRect/>
          </a:stretch>
        </p:blipFill>
        <p:spPr bwMode="auto">
          <a:xfrm>
            <a:off x="-10495" y="0"/>
            <a:ext cx="9179454" cy="4772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444687" y="2307419"/>
            <a:ext cx="8212886" cy="1102519"/>
          </a:xfrm>
        </p:spPr>
        <p:txBody>
          <a:bodyPr/>
          <a:lstStyle/>
          <a:p>
            <a:r>
              <a:rPr lang="en-US" dirty="0" smtClean="0"/>
              <a:t>Lab Activity</a:t>
            </a:r>
            <a:endParaRPr lang="en-US" dirty="0"/>
          </a:p>
        </p:txBody>
      </p:sp>
      <p:sp>
        <p:nvSpPr>
          <p:cNvPr id="13313" name="Slide Number Placeholder 4"/>
          <p:cNvSpPr>
            <a:spLocks noGrp="1"/>
          </p:cNvSpPr>
          <p:nvPr>
            <p:ph type="sldNum" sz="quarter" idx="4294967295"/>
          </p:nvPr>
        </p:nvSpPr>
        <p:spPr bwMode="auto">
          <a:xfrm>
            <a:off x="7010400" y="4824413"/>
            <a:ext cx="2133600" cy="27305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Intel Clear" charset="0"/>
                <a:ea typeface="ＭＳ Ｐゴシック" charset="0"/>
                <a:cs typeface="ＭＳ Ｐゴシック" charset="0"/>
              </a:defRPr>
            </a:lvl1pPr>
            <a:lvl2pPr marL="742950" indent="-285750" eaLnBrk="0" hangingPunct="0">
              <a:defRPr sz="2400">
                <a:solidFill>
                  <a:schemeClr val="tx1"/>
                </a:solidFill>
                <a:latin typeface="Intel Clear" charset="0"/>
                <a:ea typeface="ＭＳ Ｐゴシック" charset="0"/>
              </a:defRPr>
            </a:lvl2pPr>
            <a:lvl3pPr marL="1143000" indent="-228600" eaLnBrk="0" hangingPunct="0">
              <a:defRPr sz="2400">
                <a:solidFill>
                  <a:schemeClr val="tx1"/>
                </a:solidFill>
                <a:latin typeface="Intel Clear" charset="0"/>
                <a:ea typeface="ＭＳ Ｐゴシック" charset="0"/>
              </a:defRPr>
            </a:lvl3pPr>
            <a:lvl4pPr marL="1600200" indent="-228600" eaLnBrk="0" hangingPunct="0">
              <a:defRPr sz="2400">
                <a:solidFill>
                  <a:schemeClr val="tx1"/>
                </a:solidFill>
                <a:latin typeface="Intel Clear" charset="0"/>
                <a:ea typeface="ＭＳ Ｐゴシック" charset="0"/>
              </a:defRPr>
            </a:lvl4pPr>
            <a:lvl5pPr marL="2057400" indent="-228600" eaLnBrk="0" hangingPunct="0">
              <a:defRPr sz="2400">
                <a:solidFill>
                  <a:schemeClr val="tx1"/>
                </a:solidFill>
                <a:latin typeface="Intel Clear" charset="0"/>
                <a:ea typeface="ＭＳ Ｐゴシック" charset="0"/>
              </a:defRPr>
            </a:lvl5pPr>
            <a:lvl6pPr marL="2514600" indent="-228600" eaLnBrk="0" fontAlgn="base" hangingPunct="0">
              <a:spcBef>
                <a:spcPct val="0"/>
              </a:spcBef>
              <a:spcAft>
                <a:spcPct val="0"/>
              </a:spcAft>
              <a:defRPr sz="2400">
                <a:solidFill>
                  <a:schemeClr val="tx1"/>
                </a:solidFill>
                <a:latin typeface="Intel Clear" charset="0"/>
                <a:ea typeface="ＭＳ Ｐゴシック" charset="0"/>
              </a:defRPr>
            </a:lvl6pPr>
            <a:lvl7pPr marL="2971800" indent="-228600" eaLnBrk="0" fontAlgn="base" hangingPunct="0">
              <a:spcBef>
                <a:spcPct val="0"/>
              </a:spcBef>
              <a:spcAft>
                <a:spcPct val="0"/>
              </a:spcAft>
              <a:defRPr sz="2400">
                <a:solidFill>
                  <a:schemeClr val="tx1"/>
                </a:solidFill>
                <a:latin typeface="Intel Clear" charset="0"/>
                <a:ea typeface="ＭＳ Ｐゴシック" charset="0"/>
              </a:defRPr>
            </a:lvl7pPr>
            <a:lvl8pPr marL="3429000" indent="-228600" eaLnBrk="0" fontAlgn="base" hangingPunct="0">
              <a:spcBef>
                <a:spcPct val="0"/>
              </a:spcBef>
              <a:spcAft>
                <a:spcPct val="0"/>
              </a:spcAft>
              <a:defRPr sz="2400">
                <a:solidFill>
                  <a:schemeClr val="tx1"/>
                </a:solidFill>
                <a:latin typeface="Intel Clear" charset="0"/>
                <a:ea typeface="ＭＳ Ｐゴシック" charset="0"/>
              </a:defRPr>
            </a:lvl8pPr>
            <a:lvl9pPr marL="3886200" indent="-228600" eaLnBrk="0" fontAlgn="base" hangingPunct="0">
              <a:spcBef>
                <a:spcPct val="0"/>
              </a:spcBef>
              <a:spcAft>
                <a:spcPct val="0"/>
              </a:spcAft>
              <a:defRPr sz="2400">
                <a:solidFill>
                  <a:schemeClr val="tx1"/>
                </a:solidFill>
                <a:latin typeface="Intel Clear" charset="0"/>
                <a:ea typeface="ＭＳ Ｐゴシック" charset="0"/>
              </a:defRPr>
            </a:lvl9pPr>
          </a:lstStyle>
          <a:p>
            <a:pPr eaLnBrk="1" hangingPunct="1"/>
            <a:fld id="{5224AC15-833B-9A44-8C94-D47CB4EAE23B}" type="slidenum">
              <a:rPr lang="en-US" sz="800">
                <a:solidFill>
                  <a:schemeClr val="bg1"/>
                </a:solidFill>
                <a:cs typeface="Intel Clear" charset="0"/>
              </a:rPr>
              <a:pPr eaLnBrk="1" hangingPunct="1"/>
              <a:t>18</a:t>
            </a:fld>
            <a:endParaRPr lang="en-US" sz="800">
              <a:solidFill>
                <a:schemeClr val="bg1"/>
              </a:solidFill>
              <a:cs typeface="Intel Clear" charset="0"/>
            </a:endParaRPr>
          </a:p>
        </p:txBody>
      </p:sp>
    </p:spTree>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1: Warm-up Exercise</a:t>
            </a:r>
          </a:p>
        </p:txBody>
      </p:sp>
      <p:sp>
        <p:nvSpPr>
          <p:cNvPr id="3" name="Content Placeholder 2"/>
          <p:cNvSpPr>
            <a:spLocks noGrp="1"/>
          </p:cNvSpPr>
          <p:nvPr>
            <p:ph sz="quarter" idx="13"/>
          </p:nvPr>
        </p:nvSpPr>
        <p:spPr>
          <a:xfrm>
            <a:off x="455613" y="1032387"/>
            <a:ext cx="8228012" cy="3596763"/>
          </a:xfrm>
        </p:spPr>
        <p:txBody>
          <a:bodyPr/>
          <a:lstStyle/>
          <a:p>
            <a:r>
              <a:rPr lang="en-US" sz="1600" dirty="0"/>
              <a:t>Learning objectives:</a:t>
            </a:r>
          </a:p>
          <a:p>
            <a:pPr lvl="1"/>
            <a:r>
              <a:rPr lang="en-US" sz="1600" dirty="0"/>
              <a:t>Understand </a:t>
            </a:r>
            <a:r>
              <a:rPr lang="en-US" sz="1600" dirty="0" err="1"/>
              <a:t>NumericTable</a:t>
            </a:r>
            <a:r>
              <a:rPr lang="en-US" sz="1600" dirty="0"/>
              <a:t> - The main data structure of DAAL</a:t>
            </a:r>
          </a:p>
          <a:p>
            <a:pPr lvl="2"/>
            <a:r>
              <a:rPr lang="en-US" sz="1600" dirty="0"/>
              <a:t>Create </a:t>
            </a:r>
            <a:r>
              <a:rPr lang="en-US" sz="1600" dirty="0" err="1"/>
              <a:t>NumericTable</a:t>
            </a:r>
            <a:r>
              <a:rPr lang="en-US" sz="1600" dirty="0"/>
              <a:t> from data sources</a:t>
            </a:r>
          </a:p>
          <a:p>
            <a:pPr lvl="3"/>
            <a:r>
              <a:rPr lang="en-US" sz="1400" dirty="0"/>
              <a:t>Interoperability with </a:t>
            </a:r>
            <a:r>
              <a:rPr lang="en-US" sz="1400" dirty="0" err="1"/>
              <a:t>NumPy</a:t>
            </a:r>
            <a:r>
              <a:rPr lang="en-US" sz="1400" dirty="0"/>
              <a:t>, Pandas, </a:t>
            </a:r>
            <a:r>
              <a:rPr lang="en-US" sz="1400" dirty="0" err="1"/>
              <a:t>scikit</a:t>
            </a:r>
            <a:r>
              <a:rPr lang="en-US" sz="1400" dirty="0"/>
              <a:t>-learn</a:t>
            </a:r>
          </a:p>
          <a:p>
            <a:pPr lvl="2"/>
            <a:r>
              <a:rPr lang="en-US" sz="1600" dirty="0"/>
              <a:t>Get </a:t>
            </a:r>
            <a:r>
              <a:rPr lang="en-US" sz="1600" dirty="0" err="1"/>
              <a:t>NumPy</a:t>
            </a:r>
            <a:r>
              <a:rPr lang="en-US" sz="1600" dirty="0"/>
              <a:t> </a:t>
            </a:r>
            <a:r>
              <a:rPr lang="en-US" sz="1600" dirty="0" err="1"/>
              <a:t>ndarray</a:t>
            </a:r>
            <a:r>
              <a:rPr lang="en-US" sz="1600" dirty="0"/>
              <a:t> from </a:t>
            </a:r>
            <a:r>
              <a:rPr lang="en-US" sz="1600" dirty="0" err="1"/>
              <a:t>NumericTable</a:t>
            </a:r>
            <a:endParaRPr lang="en-US" sz="1600" dirty="0"/>
          </a:p>
          <a:p>
            <a:pPr lvl="1"/>
            <a:r>
              <a:rPr lang="en-US" sz="1600" dirty="0"/>
              <a:t>Understand code sequence of using DAAL API</a:t>
            </a:r>
          </a:p>
          <a:p>
            <a:pPr lvl="2"/>
            <a:r>
              <a:rPr lang="en-US" sz="1600" dirty="0"/>
              <a:t>Create an algorithm object</a:t>
            </a:r>
          </a:p>
          <a:p>
            <a:pPr lvl="2"/>
            <a:r>
              <a:rPr lang="en-US" sz="1600" dirty="0"/>
              <a:t>Pass in input data</a:t>
            </a:r>
          </a:p>
          <a:p>
            <a:pPr lvl="2"/>
            <a:r>
              <a:rPr lang="en-US" sz="1600" dirty="0"/>
              <a:t>Set algorithm specific parameters</a:t>
            </a:r>
          </a:p>
          <a:p>
            <a:pPr lvl="2"/>
            <a:r>
              <a:rPr lang="en-US" sz="1600" dirty="0"/>
              <a:t>Compute</a:t>
            </a:r>
          </a:p>
          <a:p>
            <a:pPr lvl="2"/>
            <a:r>
              <a:rPr lang="en-US" sz="1600" dirty="0"/>
              <a:t>Get results</a:t>
            </a:r>
          </a:p>
          <a:p>
            <a:pPr lvl="1"/>
            <a:endParaRPr lang="en-US" sz="1600" dirty="0"/>
          </a:p>
          <a:p>
            <a:endParaRPr lang="en-US" dirty="0"/>
          </a:p>
        </p:txBody>
      </p:sp>
    </p:spTree>
    <p:extLst>
      <p:ext uri="{BB962C8B-B14F-4D97-AF65-F5344CB8AC3E}">
        <p14:creationId xmlns:p14="http://schemas.microsoft.com/office/powerpoint/2010/main" val="465803662"/>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Slide Number Placeholder 3"/>
          <p:cNvSpPr>
            <a:spLocks noGrp="1"/>
          </p:cNvSpPr>
          <p:nvPr>
            <p:ph type="sldNum" sz="quarter" idx="4294967295"/>
          </p:nvPr>
        </p:nvSpPr>
        <p:spPr bwMode="auto">
          <a:xfrm>
            <a:off x="6872288" y="4824413"/>
            <a:ext cx="2133600" cy="27305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Intel Clear" charset="0"/>
                <a:ea typeface="ＭＳ Ｐゴシック" charset="0"/>
                <a:cs typeface="ＭＳ Ｐゴシック" charset="0"/>
              </a:defRPr>
            </a:lvl1pPr>
            <a:lvl2pPr marL="742950" indent="-285750" eaLnBrk="0" hangingPunct="0">
              <a:defRPr sz="2400">
                <a:solidFill>
                  <a:schemeClr val="tx1"/>
                </a:solidFill>
                <a:latin typeface="Intel Clear" charset="0"/>
                <a:ea typeface="ＭＳ Ｐゴシック" charset="0"/>
              </a:defRPr>
            </a:lvl2pPr>
            <a:lvl3pPr marL="1143000" indent="-228600" eaLnBrk="0" hangingPunct="0">
              <a:defRPr sz="2400">
                <a:solidFill>
                  <a:schemeClr val="tx1"/>
                </a:solidFill>
                <a:latin typeface="Intel Clear" charset="0"/>
                <a:ea typeface="ＭＳ Ｐゴシック" charset="0"/>
              </a:defRPr>
            </a:lvl3pPr>
            <a:lvl4pPr marL="1600200" indent="-228600" eaLnBrk="0" hangingPunct="0">
              <a:defRPr sz="2400">
                <a:solidFill>
                  <a:schemeClr val="tx1"/>
                </a:solidFill>
                <a:latin typeface="Intel Clear" charset="0"/>
                <a:ea typeface="ＭＳ Ｐゴシック" charset="0"/>
              </a:defRPr>
            </a:lvl4pPr>
            <a:lvl5pPr marL="2057400" indent="-228600" eaLnBrk="0" hangingPunct="0">
              <a:defRPr sz="2400">
                <a:solidFill>
                  <a:schemeClr val="tx1"/>
                </a:solidFill>
                <a:latin typeface="Intel Clear" charset="0"/>
                <a:ea typeface="ＭＳ Ｐゴシック" charset="0"/>
              </a:defRPr>
            </a:lvl5pPr>
            <a:lvl6pPr marL="2514600" indent="-228600" eaLnBrk="0" fontAlgn="base" hangingPunct="0">
              <a:spcBef>
                <a:spcPct val="0"/>
              </a:spcBef>
              <a:spcAft>
                <a:spcPct val="0"/>
              </a:spcAft>
              <a:defRPr sz="2400">
                <a:solidFill>
                  <a:schemeClr val="tx1"/>
                </a:solidFill>
                <a:latin typeface="Intel Clear" charset="0"/>
                <a:ea typeface="ＭＳ Ｐゴシック" charset="0"/>
              </a:defRPr>
            </a:lvl6pPr>
            <a:lvl7pPr marL="2971800" indent="-228600" eaLnBrk="0" fontAlgn="base" hangingPunct="0">
              <a:spcBef>
                <a:spcPct val="0"/>
              </a:spcBef>
              <a:spcAft>
                <a:spcPct val="0"/>
              </a:spcAft>
              <a:defRPr sz="2400">
                <a:solidFill>
                  <a:schemeClr val="tx1"/>
                </a:solidFill>
                <a:latin typeface="Intel Clear" charset="0"/>
                <a:ea typeface="ＭＳ Ｐゴシック" charset="0"/>
              </a:defRPr>
            </a:lvl7pPr>
            <a:lvl8pPr marL="3429000" indent="-228600" eaLnBrk="0" fontAlgn="base" hangingPunct="0">
              <a:spcBef>
                <a:spcPct val="0"/>
              </a:spcBef>
              <a:spcAft>
                <a:spcPct val="0"/>
              </a:spcAft>
              <a:defRPr sz="2400">
                <a:solidFill>
                  <a:schemeClr val="tx1"/>
                </a:solidFill>
                <a:latin typeface="Intel Clear" charset="0"/>
                <a:ea typeface="ＭＳ Ｐゴシック" charset="0"/>
              </a:defRPr>
            </a:lvl8pPr>
            <a:lvl9pPr marL="3886200" indent="-228600" eaLnBrk="0" fontAlgn="base" hangingPunct="0">
              <a:spcBef>
                <a:spcPct val="0"/>
              </a:spcBef>
              <a:spcAft>
                <a:spcPct val="0"/>
              </a:spcAft>
              <a:defRPr sz="2400">
                <a:solidFill>
                  <a:schemeClr val="tx1"/>
                </a:solidFill>
                <a:latin typeface="Intel Clear" charset="0"/>
                <a:ea typeface="ＭＳ Ｐゴシック" charset="0"/>
              </a:defRPr>
            </a:lvl9pPr>
          </a:lstStyle>
          <a:p>
            <a:pPr eaLnBrk="1" hangingPunct="1"/>
            <a:fld id="{4EF35BB2-58B3-AD4E-A09E-E2965FE6D6C8}" type="slidenum">
              <a:rPr lang="en-US" sz="800">
                <a:solidFill>
                  <a:schemeClr val="bg1"/>
                </a:solidFill>
                <a:cs typeface="Intel Clear" charset="0"/>
              </a:rPr>
              <a:pPr eaLnBrk="1" hangingPunct="1"/>
              <a:t>2</a:t>
            </a:fld>
            <a:endParaRPr lang="en-US" sz="800">
              <a:solidFill>
                <a:schemeClr val="bg1"/>
              </a:solidFill>
              <a:cs typeface="Intel Clear" charset="0"/>
            </a:endParaRPr>
          </a:p>
        </p:txBody>
      </p:sp>
      <p:sp>
        <p:nvSpPr>
          <p:cNvPr id="12290" name="Title 1"/>
          <p:cNvSpPr>
            <a:spLocks noGrp="1"/>
          </p:cNvSpPr>
          <p:nvPr>
            <p:ph type="title"/>
          </p:nvPr>
        </p:nvSpPr>
        <p:spPr>
          <a:xfrm>
            <a:off x="455613" y="309563"/>
            <a:ext cx="8229600" cy="868362"/>
          </a:xfrm>
        </p:spPr>
        <p:txBody>
          <a:bodyPr/>
          <a:lstStyle/>
          <a:p>
            <a:pPr eaLnBrk="1" hangingPunct="1"/>
            <a:r>
              <a:rPr lang="en-US" dirty="0"/>
              <a:t>Agenda</a:t>
            </a:r>
            <a:endParaRPr lang="en-US" dirty="0">
              <a:latin typeface="Intel Clear" charset="0"/>
            </a:endParaRPr>
          </a:p>
        </p:txBody>
      </p:sp>
      <p:sp>
        <p:nvSpPr>
          <p:cNvPr id="12291" name="Content Placeholder 2"/>
          <p:cNvSpPr>
            <a:spLocks noGrp="1"/>
          </p:cNvSpPr>
          <p:nvPr>
            <p:ph sz="quarter" idx="13"/>
          </p:nvPr>
        </p:nvSpPr>
        <p:spPr>
          <a:xfrm>
            <a:off x="455613" y="939006"/>
            <a:ext cx="8228012" cy="3425825"/>
          </a:xfrm>
        </p:spPr>
        <p:txBody>
          <a:bodyPr/>
          <a:lstStyle/>
          <a:p>
            <a:pPr>
              <a:spcBef>
                <a:spcPts val="0"/>
              </a:spcBef>
              <a:spcAft>
                <a:spcPts val="600"/>
              </a:spcAft>
            </a:pPr>
            <a:r>
              <a:rPr lang="en-US" dirty="0"/>
              <a:t>Introduction</a:t>
            </a:r>
          </a:p>
          <a:p>
            <a:pPr lvl="2">
              <a:spcBef>
                <a:spcPts val="0"/>
              </a:spcBef>
              <a:spcAft>
                <a:spcPts val="600"/>
              </a:spcAft>
            </a:pPr>
            <a:r>
              <a:rPr lang="en-US" dirty="0"/>
              <a:t>A quick intro to Intel Data Analytics Acceleration Library and Intel Distribution for </a:t>
            </a:r>
            <a:r>
              <a:rPr lang="en-US" dirty="0" smtClean="0"/>
              <a:t>Python</a:t>
            </a:r>
          </a:p>
          <a:p>
            <a:pPr lvl="2">
              <a:spcBef>
                <a:spcPts val="0"/>
              </a:spcBef>
              <a:spcAft>
                <a:spcPts val="600"/>
              </a:spcAft>
            </a:pPr>
            <a:r>
              <a:rPr lang="en-US" dirty="0" smtClean="0"/>
              <a:t>A </a:t>
            </a:r>
            <a:r>
              <a:rPr lang="en-US" dirty="0"/>
              <a:t>brief </a:t>
            </a:r>
            <a:r>
              <a:rPr lang="en-US" dirty="0" smtClean="0"/>
              <a:t>overview of basic </a:t>
            </a:r>
            <a:r>
              <a:rPr lang="en-US" dirty="0"/>
              <a:t>machine learning </a:t>
            </a:r>
            <a:r>
              <a:rPr lang="en-US" dirty="0" smtClean="0"/>
              <a:t>concepts</a:t>
            </a:r>
            <a:endParaRPr lang="en-US" dirty="0"/>
          </a:p>
          <a:p>
            <a:pPr>
              <a:spcBef>
                <a:spcPts val="0"/>
              </a:spcBef>
              <a:spcAft>
                <a:spcPts val="600"/>
              </a:spcAft>
            </a:pPr>
            <a:r>
              <a:rPr lang="en-US" dirty="0" smtClean="0"/>
              <a:t>Lab </a:t>
            </a:r>
            <a:r>
              <a:rPr lang="en-US" dirty="0"/>
              <a:t>activities</a:t>
            </a:r>
          </a:p>
          <a:p>
            <a:pPr lvl="2">
              <a:spcBef>
                <a:spcPts val="0"/>
              </a:spcBef>
              <a:spcAft>
                <a:spcPts val="600"/>
              </a:spcAft>
            </a:pPr>
            <a:r>
              <a:rPr lang="en-US" dirty="0"/>
              <a:t>Warm-up exercises: Learn the gist of </a:t>
            </a:r>
            <a:r>
              <a:rPr lang="en-US" dirty="0" err="1"/>
              <a:t>PyDAAL</a:t>
            </a:r>
            <a:r>
              <a:rPr lang="en-US" dirty="0"/>
              <a:t> API</a:t>
            </a:r>
          </a:p>
          <a:p>
            <a:pPr lvl="2">
              <a:spcBef>
                <a:spcPts val="0"/>
              </a:spcBef>
              <a:spcAft>
                <a:spcPts val="600"/>
              </a:spcAft>
            </a:pPr>
            <a:r>
              <a:rPr lang="en-US" dirty="0"/>
              <a:t>Linear regression</a:t>
            </a:r>
          </a:p>
          <a:p>
            <a:pPr lvl="2">
              <a:spcBef>
                <a:spcPts val="0"/>
              </a:spcBef>
              <a:spcAft>
                <a:spcPts val="600"/>
              </a:spcAft>
            </a:pPr>
            <a:r>
              <a:rPr lang="en-US" dirty="0"/>
              <a:t>Classification with SVM</a:t>
            </a:r>
          </a:p>
          <a:p>
            <a:pPr lvl="2">
              <a:spcBef>
                <a:spcPts val="0"/>
              </a:spcBef>
              <a:spcAft>
                <a:spcPts val="600"/>
              </a:spcAft>
            </a:pPr>
            <a:r>
              <a:rPr lang="en-US" dirty="0"/>
              <a:t>K-Means clustering</a:t>
            </a:r>
          </a:p>
          <a:p>
            <a:pPr lvl="2">
              <a:spcBef>
                <a:spcPts val="0"/>
              </a:spcBef>
              <a:spcAft>
                <a:spcPts val="600"/>
              </a:spcAft>
            </a:pPr>
            <a:r>
              <a:rPr lang="en-US" dirty="0"/>
              <a:t>PCA</a:t>
            </a:r>
          </a:p>
          <a:p>
            <a:pPr>
              <a:spcBef>
                <a:spcPts val="0"/>
              </a:spcBef>
              <a:spcAft>
                <a:spcPts val="600"/>
              </a:spcAft>
            </a:pPr>
            <a:r>
              <a:rPr lang="en-US" dirty="0"/>
              <a:t>Conclusions</a:t>
            </a:r>
          </a:p>
        </p:txBody>
      </p:sp>
    </p:spTree>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2: Linear Regression</a:t>
            </a:r>
          </a:p>
        </p:txBody>
      </p:sp>
      <p:sp>
        <p:nvSpPr>
          <p:cNvPr id="3" name="Content Placeholder 2"/>
          <p:cNvSpPr>
            <a:spLocks noGrp="1"/>
          </p:cNvSpPr>
          <p:nvPr>
            <p:ph sz="quarter" idx="13"/>
          </p:nvPr>
        </p:nvSpPr>
        <p:spPr>
          <a:xfrm>
            <a:off x="455613" y="1032387"/>
            <a:ext cx="8228012" cy="3596763"/>
          </a:xfrm>
        </p:spPr>
        <p:txBody>
          <a:bodyPr/>
          <a:lstStyle/>
          <a:p>
            <a:r>
              <a:rPr lang="en-US" dirty="0"/>
              <a:t>Learning objectives:</a:t>
            </a:r>
          </a:p>
          <a:p>
            <a:pPr lvl="1"/>
            <a:r>
              <a:rPr lang="en-US" dirty="0"/>
              <a:t>Understand the 2 regression algorithms currently available in DAAL</a:t>
            </a:r>
          </a:p>
          <a:p>
            <a:pPr lvl="2"/>
            <a:r>
              <a:rPr lang="en-US" dirty="0"/>
              <a:t>Linear regression without regularization</a:t>
            </a:r>
          </a:p>
          <a:p>
            <a:pPr lvl="2"/>
            <a:r>
              <a:rPr lang="en-US" dirty="0"/>
              <a:t>Ridge regression </a:t>
            </a:r>
          </a:p>
          <a:p>
            <a:pPr lvl="1"/>
            <a:r>
              <a:rPr lang="en-US" dirty="0"/>
              <a:t>Learn supervised learning workflow</a:t>
            </a:r>
          </a:p>
          <a:p>
            <a:pPr lvl="2"/>
            <a:r>
              <a:rPr lang="en-US" dirty="0"/>
              <a:t>Train a model using known data</a:t>
            </a:r>
          </a:p>
          <a:p>
            <a:pPr lvl="2"/>
            <a:r>
              <a:rPr lang="en-US" dirty="0"/>
              <a:t>Test the model by making predictions on new data</a:t>
            </a:r>
          </a:p>
          <a:p>
            <a:pPr lvl="1"/>
            <a:r>
              <a:rPr lang="en-US" dirty="0"/>
              <a:t>Visualize prediction results</a:t>
            </a:r>
          </a:p>
        </p:txBody>
      </p:sp>
    </p:spTree>
    <p:extLst>
      <p:ext uri="{BB962C8B-B14F-4D97-AF65-F5344CB8AC3E}">
        <p14:creationId xmlns:p14="http://schemas.microsoft.com/office/powerpoint/2010/main" val="3972399740"/>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3: Classification with SVM</a:t>
            </a:r>
          </a:p>
        </p:txBody>
      </p:sp>
      <p:sp>
        <p:nvSpPr>
          <p:cNvPr id="3" name="Content Placeholder 2"/>
          <p:cNvSpPr>
            <a:spLocks noGrp="1"/>
          </p:cNvSpPr>
          <p:nvPr>
            <p:ph sz="quarter" idx="13"/>
          </p:nvPr>
        </p:nvSpPr>
        <p:spPr>
          <a:xfrm>
            <a:off x="455613" y="1032387"/>
            <a:ext cx="8228012" cy="3596763"/>
          </a:xfrm>
        </p:spPr>
        <p:txBody>
          <a:bodyPr/>
          <a:lstStyle/>
          <a:p>
            <a:r>
              <a:rPr lang="en-US" dirty="0"/>
              <a:t>Learning objectives:</a:t>
            </a:r>
          </a:p>
          <a:p>
            <a:pPr lvl="1"/>
            <a:r>
              <a:rPr lang="en-US" dirty="0"/>
              <a:t>Understand SVM algorithm usage model</a:t>
            </a:r>
          </a:p>
          <a:p>
            <a:pPr lvl="2"/>
            <a:r>
              <a:rPr lang="en-US" dirty="0"/>
              <a:t>Multi-class classification with SVM</a:t>
            </a:r>
          </a:p>
          <a:p>
            <a:pPr lvl="2"/>
            <a:r>
              <a:rPr lang="en-US" dirty="0"/>
              <a:t>Two-class classification with SVM</a:t>
            </a:r>
          </a:p>
          <a:p>
            <a:pPr lvl="1"/>
            <a:r>
              <a:rPr lang="en-US" dirty="0"/>
              <a:t>Understand quality metrics in classification</a:t>
            </a:r>
          </a:p>
          <a:p>
            <a:pPr lvl="2"/>
            <a:r>
              <a:rPr lang="en-US" dirty="0"/>
              <a:t>Confusion matrix</a:t>
            </a:r>
          </a:p>
          <a:p>
            <a:pPr lvl="2"/>
            <a:r>
              <a:rPr lang="en-US" dirty="0"/>
              <a:t>Metrics computed using the confusion matrix (accuracy, etc.)</a:t>
            </a:r>
          </a:p>
        </p:txBody>
      </p:sp>
    </p:spTree>
    <p:extLst>
      <p:ext uri="{BB962C8B-B14F-4D97-AF65-F5344CB8AC3E}">
        <p14:creationId xmlns:p14="http://schemas.microsoft.com/office/powerpoint/2010/main" val="1145523942"/>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4: Clustering with K-Means</a:t>
            </a:r>
          </a:p>
        </p:txBody>
      </p:sp>
      <p:sp>
        <p:nvSpPr>
          <p:cNvPr id="3" name="Content Placeholder 2"/>
          <p:cNvSpPr>
            <a:spLocks noGrp="1"/>
          </p:cNvSpPr>
          <p:nvPr>
            <p:ph sz="quarter" idx="13"/>
          </p:nvPr>
        </p:nvSpPr>
        <p:spPr>
          <a:xfrm>
            <a:off x="455613" y="1032387"/>
            <a:ext cx="8228012" cy="3596763"/>
          </a:xfrm>
        </p:spPr>
        <p:txBody>
          <a:bodyPr/>
          <a:lstStyle/>
          <a:p>
            <a:r>
              <a:rPr lang="en-US" dirty="0"/>
              <a:t>Learning objectives:</a:t>
            </a:r>
          </a:p>
          <a:p>
            <a:pPr lvl="1"/>
            <a:r>
              <a:rPr lang="en-US" dirty="0"/>
              <a:t>Understand the K-Means algorithm supported in DAAL</a:t>
            </a:r>
          </a:p>
          <a:p>
            <a:pPr lvl="1"/>
            <a:r>
              <a:rPr lang="en-US" dirty="0"/>
              <a:t>Learn basic clustering workflow</a:t>
            </a:r>
          </a:p>
          <a:p>
            <a:pPr lvl="2"/>
            <a:r>
              <a:rPr lang="en-US" dirty="0"/>
              <a:t>Initialize cluster centroids</a:t>
            </a:r>
          </a:p>
          <a:p>
            <a:pPr lvl="2"/>
            <a:r>
              <a:rPr lang="en-US" dirty="0"/>
              <a:t>Minimize the goal function</a:t>
            </a:r>
          </a:p>
          <a:p>
            <a:pPr lvl="1"/>
            <a:r>
              <a:rPr lang="en-US" dirty="0"/>
              <a:t>Visualize clusters</a:t>
            </a:r>
          </a:p>
        </p:txBody>
      </p:sp>
    </p:spTree>
    <p:extLst>
      <p:ext uri="{BB962C8B-B14F-4D97-AF65-F5344CB8AC3E}">
        <p14:creationId xmlns:p14="http://schemas.microsoft.com/office/powerpoint/2010/main" val="408409563"/>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5: Principal Component Analysis</a:t>
            </a:r>
          </a:p>
        </p:txBody>
      </p:sp>
      <p:sp>
        <p:nvSpPr>
          <p:cNvPr id="3" name="Content Placeholder 2"/>
          <p:cNvSpPr>
            <a:spLocks noGrp="1"/>
          </p:cNvSpPr>
          <p:nvPr>
            <p:ph sz="quarter" idx="13"/>
          </p:nvPr>
        </p:nvSpPr>
        <p:spPr>
          <a:xfrm>
            <a:off x="455613" y="1032387"/>
            <a:ext cx="8228012" cy="3596763"/>
          </a:xfrm>
        </p:spPr>
        <p:txBody>
          <a:bodyPr/>
          <a:lstStyle/>
          <a:p>
            <a:r>
              <a:rPr lang="en-US" dirty="0"/>
              <a:t>Learning objectives:</a:t>
            </a:r>
          </a:p>
          <a:p>
            <a:pPr lvl="1"/>
            <a:r>
              <a:rPr lang="en-US" dirty="0"/>
              <a:t>Understand PCA algorithms support in DAAL:</a:t>
            </a:r>
          </a:p>
          <a:p>
            <a:pPr lvl="2"/>
            <a:r>
              <a:rPr lang="en-US" dirty="0"/>
              <a:t>Correlation matrix method</a:t>
            </a:r>
          </a:p>
          <a:p>
            <a:pPr lvl="2"/>
            <a:r>
              <a:rPr lang="en-US" dirty="0"/>
              <a:t>SVD method</a:t>
            </a:r>
          </a:p>
          <a:p>
            <a:pPr lvl="1"/>
            <a:r>
              <a:rPr lang="en-US" dirty="0"/>
              <a:t>Evaluate and visualize principal components</a:t>
            </a:r>
          </a:p>
        </p:txBody>
      </p:sp>
    </p:spTree>
    <p:extLst>
      <p:ext uri="{BB962C8B-B14F-4D97-AF65-F5344CB8AC3E}">
        <p14:creationId xmlns:p14="http://schemas.microsoft.com/office/powerpoint/2010/main" val="2144819518"/>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sz="quarter" idx="13"/>
          </p:nvPr>
        </p:nvSpPr>
        <p:spPr/>
        <p:txBody>
          <a:bodyPr/>
          <a:lstStyle/>
          <a:p>
            <a:r>
              <a:rPr lang="en-US" dirty="0"/>
              <a:t>Intel DAAL User’s Guide and Reference Manual</a:t>
            </a:r>
          </a:p>
          <a:p>
            <a:pPr lvl="2"/>
            <a:r>
              <a:rPr lang="en-US" dirty="0">
                <a:hlinkClick r:id="rId2"/>
              </a:rPr>
              <a:t>https://</a:t>
            </a:r>
            <a:r>
              <a:rPr lang="en-US" dirty="0" smtClean="0">
                <a:hlinkClick r:id="rId2"/>
              </a:rPr>
              <a:t>software.intel.com/sites/products/documentation/doclib/daal/daal-user-and-reference-guides/index.htm</a:t>
            </a:r>
            <a:r>
              <a:rPr lang="en-US" dirty="0" smtClean="0"/>
              <a:t> </a:t>
            </a:r>
            <a:endParaRPr lang="en-US" dirty="0"/>
          </a:p>
          <a:p>
            <a:r>
              <a:rPr lang="en-US" dirty="0"/>
              <a:t>Intel Distribution for Python Documentation</a:t>
            </a:r>
          </a:p>
          <a:p>
            <a:pPr lvl="2"/>
            <a:r>
              <a:rPr lang="en-US" dirty="0">
                <a:hlinkClick r:id="rId3"/>
              </a:rPr>
              <a:t>https://software.intel.com/en-us/intel-distribution-for-python-support/documentation</a:t>
            </a:r>
            <a:r>
              <a:rPr lang="en-US" dirty="0"/>
              <a:t> </a:t>
            </a:r>
          </a:p>
          <a:p>
            <a:endParaRPr lang="en-US" dirty="0"/>
          </a:p>
        </p:txBody>
      </p:sp>
    </p:spTree>
    <p:extLst>
      <p:ext uri="{BB962C8B-B14F-4D97-AF65-F5344CB8AC3E}">
        <p14:creationId xmlns:p14="http://schemas.microsoft.com/office/powerpoint/2010/main" val="2168218617"/>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 - Takeaways </a:t>
            </a:r>
          </a:p>
        </p:txBody>
      </p:sp>
      <p:sp>
        <p:nvSpPr>
          <p:cNvPr id="3" name="Content Placeholder 2"/>
          <p:cNvSpPr>
            <a:spLocks noGrp="1"/>
          </p:cNvSpPr>
          <p:nvPr>
            <p:ph sz="quarter" idx="13"/>
          </p:nvPr>
        </p:nvSpPr>
        <p:spPr/>
        <p:txBody>
          <a:bodyPr/>
          <a:lstStyle/>
          <a:p>
            <a:r>
              <a:rPr lang="en-US" dirty="0"/>
              <a:t>Learn more about Intel® DAAL</a:t>
            </a:r>
          </a:p>
          <a:p>
            <a:pPr lvl="2"/>
            <a:r>
              <a:rPr lang="en-US" dirty="0"/>
              <a:t>It supports C++ and Java, too!</a:t>
            </a:r>
          </a:p>
          <a:p>
            <a:pPr lvl="2"/>
            <a:r>
              <a:rPr lang="en-US" dirty="0"/>
              <a:t>We want you to use DAAL in your data projects</a:t>
            </a:r>
          </a:p>
          <a:p>
            <a:r>
              <a:rPr lang="en-US" dirty="0"/>
              <a:t>Learn more about Intel® Distribution for Python</a:t>
            </a:r>
          </a:p>
          <a:p>
            <a:pPr lvl="2"/>
            <a:r>
              <a:rPr lang="en-US" dirty="0"/>
              <a:t>Beyond machine learning, many more benefits </a:t>
            </a:r>
          </a:p>
          <a:p>
            <a:r>
              <a:rPr lang="en-US" dirty="0"/>
              <a:t>Keep an eye on the tutorial repository</a:t>
            </a:r>
          </a:p>
          <a:p>
            <a:pPr lvl="2"/>
            <a:r>
              <a:rPr lang="en-US" dirty="0">
                <a:hlinkClick r:id="rId2"/>
              </a:rPr>
              <a:t>https://github.com/daaltces/pydaal-tutorials</a:t>
            </a:r>
            <a:r>
              <a:rPr lang="en-US" dirty="0"/>
              <a:t> </a:t>
            </a:r>
          </a:p>
          <a:p>
            <a:pPr lvl="2"/>
            <a:r>
              <a:rPr lang="en-US" dirty="0"/>
              <a:t>I’m adding more labs, samples, etc.</a:t>
            </a:r>
          </a:p>
        </p:txBody>
      </p:sp>
    </p:spTree>
    <p:extLst>
      <p:ext uri="{BB962C8B-B14F-4D97-AF65-F5344CB8AC3E}">
        <p14:creationId xmlns:p14="http://schemas.microsoft.com/office/powerpoint/2010/main" val="1353791545"/>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 for your time</a:t>
            </a:r>
            <a:endParaRPr lang="en-US" dirty="0"/>
          </a:p>
        </p:txBody>
      </p:sp>
      <p:sp>
        <p:nvSpPr>
          <p:cNvPr id="3" name="Text Placeholder 2"/>
          <p:cNvSpPr>
            <a:spLocks noGrp="1"/>
          </p:cNvSpPr>
          <p:nvPr>
            <p:ph type="body" idx="1"/>
          </p:nvPr>
        </p:nvSpPr>
        <p:spPr/>
        <p:txBody>
          <a:bodyPr/>
          <a:lstStyle/>
          <a:p>
            <a:r>
              <a:rPr lang="en-US" dirty="0" smtClean="0"/>
              <a:t>Zhang </a:t>
            </a:r>
            <a:r>
              <a:rPr lang="en-US" dirty="0" err="1" smtClean="0"/>
              <a:t>Zhang</a:t>
            </a:r>
            <a:r>
              <a:rPr lang="en-US" dirty="0"/>
              <a:t> (zhang.zhang@intel.com)</a:t>
            </a:r>
            <a:endParaRPr lang="en-US" dirty="0" smtClean="0"/>
          </a:p>
          <a:p>
            <a:r>
              <a:rPr lang="en-US" dirty="0" smtClean="0"/>
              <a:t>Victoriya Fedotova (victoriya.s.fedotova@intel.com)</a:t>
            </a:r>
          </a:p>
          <a:p>
            <a:r>
              <a:rPr lang="en-US" dirty="0" err="1" smtClean="0"/>
              <a:t>www.intel.com</a:t>
            </a:r>
            <a:r>
              <a:rPr lang="en-US" dirty="0" smtClean="0"/>
              <a:t>/</a:t>
            </a:r>
            <a:r>
              <a:rPr lang="en-US" dirty="0" err="1" smtClean="0"/>
              <a:t>hpcdevcon</a:t>
            </a:r>
            <a:endParaRPr lang="en-US" dirty="0"/>
          </a:p>
        </p:txBody>
      </p:sp>
      <p:sp>
        <p:nvSpPr>
          <p:cNvPr id="4" name="Title 1"/>
          <p:cNvSpPr txBox="1">
            <a:spLocks/>
          </p:cNvSpPr>
          <p:nvPr/>
        </p:nvSpPr>
        <p:spPr bwMode="auto">
          <a:xfrm>
            <a:off x="751079" y="126092"/>
            <a:ext cx="8212886" cy="12804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rtlCol="0" anchor="b" anchorCtr="0" compatLnSpc="1">
            <a:prstTxWarp prst="textNoShape">
              <a:avLst/>
            </a:prstTxWarp>
            <a:noAutofit/>
          </a:bodyPr>
          <a:lstStyle>
            <a:lvl1pPr algn="l" defTabSz="457200" rtl="0" eaLnBrk="0" fontAlgn="base" hangingPunct="0">
              <a:lnSpc>
                <a:spcPct val="80000"/>
              </a:lnSpc>
              <a:spcBef>
                <a:spcPct val="0"/>
              </a:spcBef>
              <a:spcAft>
                <a:spcPct val="0"/>
              </a:spcAft>
              <a:defRPr sz="6500" b="0" kern="1200" spc="100" baseline="0">
                <a:solidFill>
                  <a:schemeClr val="bg1"/>
                </a:solidFill>
                <a:latin typeface="Intel Clear Pro" panose="020B0804020202060201" pitchFamily="34" charset="0"/>
                <a:ea typeface="ＭＳ Ｐゴシック" charset="0"/>
                <a:cs typeface="Intel Clear Pro" panose="020B0804020202060201" pitchFamily="34" charset="0"/>
              </a:defRPr>
            </a:lvl1pPr>
            <a:lvl2pPr algn="l" defTabSz="457200" rtl="0" eaLnBrk="0" fontAlgn="base" hangingPunct="0">
              <a:spcBef>
                <a:spcPct val="0"/>
              </a:spcBef>
              <a:spcAft>
                <a:spcPct val="0"/>
              </a:spcAft>
              <a:defRPr sz="2800">
                <a:solidFill>
                  <a:schemeClr val="tx2"/>
                </a:solidFill>
                <a:latin typeface="Intel Clear" charset="0"/>
                <a:ea typeface="ＭＳ Ｐゴシック" charset="0"/>
                <a:cs typeface="Intel Clear" charset="0"/>
              </a:defRPr>
            </a:lvl2pPr>
            <a:lvl3pPr algn="l" defTabSz="457200" rtl="0" eaLnBrk="0" fontAlgn="base" hangingPunct="0">
              <a:spcBef>
                <a:spcPct val="0"/>
              </a:spcBef>
              <a:spcAft>
                <a:spcPct val="0"/>
              </a:spcAft>
              <a:defRPr sz="2800">
                <a:solidFill>
                  <a:schemeClr val="tx2"/>
                </a:solidFill>
                <a:latin typeface="Intel Clear" charset="0"/>
                <a:ea typeface="ＭＳ Ｐゴシック" charset="0"/>
                <a:cs typeface="Intel Clear" charset="0"/>
              </a:defRPr>
            </a:lvl3pPr>
            <a:lvl4pPr algn="l" defTabSz="457200" rtl="0" eaLnBrk="0" fontAlgn="base" hangingPunct="0">
              <a:spcBef>
                <a:spcPct val="0"/>
              </a:spcBef>
              <a:spcAft>
                <a:spcPct val="0"/>
              </a:spcAft>
              <a:defRPr sz="2800">
                <a:solidFill>
                  <a:schemeClr val="tx2"/>
                </a:solidFill>
                <a:latin typeface="Intel Clear" charset="0"/>
                <a:ea typeface="ＭＳ Ｐゴシック" charset="0"/>
                <a:cs typeface="Intel Clear" charset="0"/>
              </a:defRPr>
            </a:lvl4pPr>
            <a:lvl5pPr algn="l" defTabSz="457200" rtl="0" eaLnBrk="0" fontAlgn="base" hangingPunct="0">
              <a:spcBef>
                <a:spcPct val="0"/>
              </a:spcBef>
              <a:spcAft>
                <a:spcPct val="0"/>
              </a:spcAft>
              <a:defRPr sz="2800">
                <a:solidFill>
                  <a:schemeClr val="tx2"/>
                </a:solidFill>
                <a:latin typeface="Intel Clear" charset="0"/>
                <a:ea typeface="ＭＳ Ｐゴシック" charset="0"/>
                <a:cs typeface="Intel Clear" charset="0"/>
              </a:defRPr>
            </a:lvl5pPr>
            <a:lvl6pPr marL="457200" algn="l" defTabSz="457200" rtl="0" fontAlgn="base">
              <a:spcBef>
                <a:spcPct val="0"/>
              </a:spcBef>
              <a:spcAft>
                <a:spcPct val="0"/>
              </a:spcAft>
              <a:defRPr sz="2800">
                <a:solidFill>
                  <a:schemeClr val="tx2"/>
                </a:solidFill>
                <a:latin typeface="Intel Clear" charset="0"/>
                <a:ea typeface="Intel Clear" charset="0"/>
                <a:cs typeface="Intel Clear" charset="0"/>
              </a:defRPr>
            </a:lvl6pPr>
            <a:lvl7pPr marL="914400" algn="l" defTabSz="457200" rtl="0" fontAlgn="base">
              <a:spcBef>
                <a:spcPct val="0"/>
              </a:spcBef>
              <a:spcAft>
                <a:spcPct val="0"/>
              </a:spcAft>
              <a:defRPr sz="2800">
                <a:solidFill>
                  <a:schemeClr val="tx2"/>
                </a:solidFill>
                <a:latin typeface="Intel Clear" charset="0"/>
                <a:ea typeface="Intel Clear" charset="0"/>
                <a:cs typeface="Intel Clear" charset="0"/>
              </a:defRPr>
            </a:lvl7pPr>
            <a:lvl8pPr marL="1371600" algn="l" defTabSz="457200" rtl="0" fontAlgn="base">
              <a:spcBef>
                <a:spcPct val="0"/>
              </a:spcBef>
              <a:spcAft>
                <a:spcPct val="0"/>
              </a:spcAft>
              <a:defRPr sz="2800">
                <a:solidFill>
                  <a:schemeClr val="tx2"/>
                </a:solidFill>
                <a:latin typeface="Intel Clear" charset="0"/>
                <a:ea typeface="Intel Clear" charset="0"/>
                <a:cs typeface="Intel Clear" charset="0"/>
              </a:defRPr>
            </a:lvl8pPr>
            <a:lvl9pPr marL="1828800" algn="l" defTabSz="457200" rtl="0" fontAlgn="base">
              <a:spcBef>
                <a:spcPct val="0"/>
              </a:spcBef>
              <a:spcAft>
                <a:spcPct val="0"/>
              </a:spcAft>
              <a:defRPr sz="2800">
                <a:solidFill>
                  <a:schemeClr val="tx2"/>
                </a:solidFill>
                <a:latin typeface="Intel Clear" charset="0"/>
                <a:ea typeface="Intel Clear" charset="0"/>
                <a:cs typeface="Intel Clear" charset="0"/>
              </a:defRPr>
            </a:lvl9pPr>
          </a:lstStyle>
          <a:p>
            <a:pPr algn="r" eaLnBrk="1" fontAlgn="auto" hangingPunct="1">
              <a:spcAft>
                <a:spcPts val="0"/>
              </a:spcAft>
              <a:defRPr/>
            </a:pPr>
            <a:r>
              <a:rPr lang="en-US" sz="4800" spc="0" dirty="0" smtClean="0">
                <a:solidFill>
                  <a:schemeClr val="bg1">
                    <a:alpha val="90000"/>
                  </a:schemeClr>
                </a:solidFill>
                <a:ea typeface="Intel Clear"/>
              </a:rPr>
              <a:t>INTEL</a:t>
            </a:r>
            <a:r>
              <a:rPr lang="en-US" sz="4800" spc="0" baseline="30000" dirty="0" smtClean="0">
                <a:solidFill>
                  <a:schemeClr val="bg1">
                    <a:alpha val="90000"/>
                  </a:schemeClr>
                </a:solidFill>
                <a:ea typeface="Intel Clear"/>
              </a:rPr>
              <a:t>®</a:t>
            </a:r>
            <a:r>
              <a:rPr lang="en-US" sz="4800" spc="0" dirty="0" smtClean="0">
                <a:solidFill>
                  <a:schemeClr val="bg1">
                    <a:alpha val="90000"/>
                  </a:schemeClr>
                </a:solidFill>
                <a:ea typeface="Intel Clear"/>
              </a:rPr>
              <a:t> HPC DEVELOPER CONFERENCE</a:t>
            </a:r>
            <a:br>
              <a:rPr lang="en-US" sz="4800" spc="0" dirty="0" smtClean="0">
                <a:solidFill>
                  <a:schemeClr val="bg1">
                    <a:alpha val="90000"/>
                  </a:schemeClr>
                </a:solidFill>
                <a:ea typeface="Intel Clear"/>
              </a:rPr>
            </a:br>
            <a:r>
              <a:rPr lang="en-US" sz="4800" spc="0" dirty="0" smtClean="0">
                <a:solidFill>
                  <a:srgbClr val="F3D54E">
                    <a:alpha val="90000"/>
                  </a:srgbClr>
                </a:solidFill>
                <a:ea typeface="Intel Clear"/>
              </a:rPr>
              <a:t>Fuel Your Insight</a:t>
            </a:r>
            <a:endParaRPr lang="en-US" sz="4800" spc="0" dirty="0">
              <a:solidFill>
                <a:srgbClr val="F3D54E">
                  <a:alpha val="90000"/>
                </a:srgbClr>
              </a:solidFill>
              <a:ea typeface="Intel Clear"/>
            </a:endParaRPr>
          </a:p>
        </p:txBody>
      </p:sp>
    </p:spTree>
    <p:extLst>
      <p:ext uri="{BB962C8B-B14F-4D97-AF65-F5344CB8AC3E}">
        <p14:creationId xmlns:p14="http://schemas.microsoft.com/office/powerpoint/2010/main" val="1951413023"/>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extLst/>
        </p:spPr>
        <p:txBody>
          <a:bodyPr rtlCol="0"/>
          <a:lstStyle>
            <a:lvl1pPr algn="l">
              <a:lnSpc>
                <a:spcPct val="80000"/>
              </a:lnSpc>
              <a:defRPr sz="5400" b="0" cap="none" spc="0" baseline="0">
                <a:solidFill>
                  <a:schemeClr val="bg1"/>
                </a:solidFill>
                <a:latin typeface="Intel Clear Pro" panose="020B0804020202060201" pitchFamily="34" charset="0"/>
                <a:cs typeface="Intel Clear Pro" panose="020B0804020202060201" pitchFamily="34" charset="0"/>
              </a:defRPr>
            </a:lvl1pPr>
          </a:lstStyle>
          <a:p>
            <a:pPr eaLnBrk="1" fontAlgn="auto" hangingPunct="1">
              <a:spcAft>
                <a:spcPts val="0"/>
              </a:spcAft>
              <a:defRPr/>
            </a:pPr>
            <a:r>
              <a:rPr lang="en-US" sz="4800" dirty="0" smtClean="0">
                <a:solidFill>
                  <a:schemeClr val="bg1">
                    <a:alpha val="90000"/>
                  </a:schemeClr>
                </a:solidFill>
                <a:ea typeface="Intel Clear"/>
              </a:rPr>
              <a:t>Intel® data analytics acceleration library</a:t>
            </a:r>
            <a:endParaRPr lang="en-US" sz="4800" dirty="0">
              <a:solidFill>
                <a:schemeClr val="bg1">
                  <a:alpha val="90000"/>
                </a:schemeClr>
              </a:solidFill>
              <a:ea typeface="Intel Clear"/>
            </a:endParaRPr>
          </a:p>
        </p:txBody>
      </p:sp>
      <p:pic>
        <p:nvPicPr>
          <p:cNvPr id="5" name="Picture Placeholder 4"/>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84" r="284"/>
          <a:stretch>
            <a:fillRect/>
          </a:stretch>
        </p:blipFill>
        <p:spPr/>
      </p:pic>
    </p:spTree>
    <p:extLst>
      <p:ext uri="{BB962C8B-B14F-4D97-AF65-F5344CB8AC3E}">
        <p14:creationId xmlns:p14="http://schemas.microsoft.com/office/powerpoint/2010/main" val="4204080834"/>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4164183" y="2411668"/>
            <a:ext cx="1388888" cy="835920"/>
            <a:chOff x="4185205" y="2576602"/>
            <a:chExt cx="1388888" cy="835920"/>
          </a:xfrm>
        </p:grpSpPr>
        <p:pic>
          <p:nvPicPr>
            <p:cNvPr id="13" name="Picture 12"/>
            <p:cNvPicPr>
              <a:picLocks noChangeAspect="1"/>
            </p:cNvPicPr>
            <p:nvPr/>
          </p:nvPicPr>
          <p:blipFill>
            <a:blip r:embed="rId3"/>
            <a:stretch>
              <a:fillRect/>
            </a:stretch>
          </p:blipFill>
          <p:spPr>
            <a:xfrm>
              <a:off x="4185205" y="2576602"/>
              <a:ext cx="1388888" cy="835920"/>
            </a:xfrm>
            <a:prstGeom prst="rect">
              <a:avLst/>
            </a:prstGeom>
          </p:spPr>
        </p:pic>
        <p:sp>
          <p:nvSpPr>
            <p:cNvPr id="14" name="TextBox 13"/>
            <p:cNvSpPr txBox="1"/>
            <p:nvPr/>
          </p:nvSpPr>
          <p:spPr>
            <a:xfrm>
              <a:off x="4289989" y="2886840"/>
              <a:ext cx="1179319" cy="215444"/>
            </a:xfrm>
            <a:prstGeom prst="rect">
              <a:avLst/>
            </a:prstGeom>
            <a:noFill/>
          </p:spPr>
          <p:txBody>
            <a:bodyPr vert="horz" wrap="square" lIns="0" tIns="0" rIns="0" bIns="0" rtlCol="0" anchor="ctr">
              <a:spAutoFit/>
            </a:bodyPr>
            <a:lstStyle/>
            <a:p>
              <a:pPr algn="ctr"/>
              <a:r>
                <a:rPr lang="en-US" sz="1400" dirty="0" smtClean="0">
                  <a:solidFill>
                    <a:schemeClr val="bg1"/>
                  </a:solidFill>
                </a:rPr>
                <a:t>Modelling</a:t>
              </a:r>
            </a:p>
          </p:txBody>
        </p:sp>
      </p:grpSp>
      <p:sp>
        <p:nvSpPr>
          <p:cNvPr id="2" name="Title 1"/>
          <p:cNvSpPr>
            <a:spLocks noGrp="1"/>
          </p:cNvSpPr>
          <p:nvPr>
            <p:ph type="title"/>
          </p:nvPr>
        </p:nvSpPr>
        <p:spPr/>
        <p:txBody>
          <a:bodyPr/>
          <a:lstStyle/>
          <a:p>
            <a:r>
              <a:rPr lang="en-US" dirty="0" smtClean="0"/>
              <a:t>Data Analytics Flow Example</a:t>
            </a:r>
            <a:br>
              <a:rPr lang="en-US" dirty="0" smtClean="0"/>
            </a:br>
            <a:r>
              <a:rPr lang="en-US" dirty="0" smtClean="0"/>
              <a:t>Spam Filter</a:t>
            </a:r>
            <a:endParaRPr lang="en-US" dirty="0"/>
          </a:p>
        </p:txBody>
      </p:sp>
      <p:pic>
        <p:nvPicPr>
          <p:cNvPr id="10" name="Picture 9"/>
          <p:cNvPicPr>
            <a:picLocks noChangeAspect="1"/>
          </p:cNvPicPr>
          <p:nvPr/>
        </p:nvPicPr>
        <p:blipFill>
          <a:blip r:embed="rId4"/>
          <a:stretch>
            <a:fillRect/>
          </a:stretch>
        </p:blipFill>
        <p:spPr>
          <a:xfrm>
            <a:off x="315167" y="2204884"/>
            <a:ext cx="8368458" cy="2222606"/>
          </a:xfrm>
          <a:prstGeom prst="rect">
            <a:avLst/>
          </a:prstGeom>
        </p:spPr>
      </p:pic>
      <p:graphicFrame>
        <p:nvGraphicFramePr>
          <p:cNvPr id="11" name="Diagram 10"/>
          <p:cNvGraphicFramePr/>
          <p:nvPr>
            <p:extLst>
              <p:ext uri="{D42A27DB-BD31-4B8C-83A1-F6EECF244321}">
                <p14:modId xmlns:p14="http://schemas.microsoft.com/office/powerpoint/2010/main" val="1486665994"/>
              </p:ext>
            </p:extLst>
          </p:nvPr>
        </p:nvGraphicFramePr>
        <p:xfrm>
          <a:off x="455613" y="1318884"/>
          <a:ext cx="8228012" cy="57383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860076492"/>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Computational Aspects of Big Data</a:t>
            </a:r>
          </a:p>
        </p:txBody>
      </p:sp>
      <p:graphicFrame>
        <p:nvGraphicFramePr>
          <p:cNvPr id="5" name="Diagram 4"/>
          <p:cNvGraphicFramePr/>
          <p:nvPr>
            <p:extLst>
              <p:ext uri="{D42A27DB-BD31-4B8C-83A1-F6EECF244321}">
                <p14:modId xmlns:p14="http://schemas.microsoft.com/office/powerpoint/2010/main" val="2551004173"/>
              </p:ext>
            </p:extLst>
          </p:nvPr>
        </p:nvGraphicFramePr>
        <p:xfrm>
          <a:off x="455613" y="1203325"/>
          <a:ext cx="3657600" cy="32076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Flowchart: Alternate Process 6"/>
          <p:cNvSpPr/>
          <p:nvPr/>
        </p:nvSpPr>
        <p:spPr>
          <a:xfrm>
            <a:off x="5495896" y="2526272"/>
            <a:ext cx="497122" cy="180707"/>
          </a:xfrm>
          <a:prstGeom prst="flowChartAlternateProcess">
            <a:avLst/>
          </a:prstGeom>
          <a:solidFill>
            <a:srgbClr val="CC0099"/>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600" dirty="0" smtClean="0"/>
              <a:t>Kernel D Dense</a:t>
            </a:r>
            <a:endParaRPr lang="en-US" sz="600" dirty="0"/>
          </a:p>
        </p:txBody>
      </p:sp>
      <p:sp>
        <p:nvSpPr>
          <p:cNvPr id="8" name="TextBox 7"/>
          <p:cNvSpPr txBox="1"/>
          <p:nvPr/>
        </p:nvSpPr>
        <p:spPr>
          <a:xfrm>
            <a:off x="4429811" y="2285079"/>
            <a:ext cx="2056781" cy="246221"/>
          </a:xfrm>
          <a:prstGeom prst="rect">
            <a:avLst/>
          </a:prstGeom>
          <a:noFill/>
        </p:spPr>
        <p:txBody>
          <a:bodyPr wrap="square" rtlCol="0">
            <a:spAutoFit/>
          </a:bodyPr>
          <a:lstStyle/>
          <a:p>
            <a:r>
              <a:rPr lang="en-US" sz="1000" b="1" dirty="0" smtClean="0">
                <a:solidFill>
                  <a:schemeClr val="tx2"/>
                </a:solidFill>
                <a:latin typeface="Neo Sans Intel"/>
                <a:cs typeface="Neo Sans Intel"/>
              </a:rPr>
              <a:t>Converts, Indexing, Repacking</a:t>
            </a:r>
          </a:p>
        </p:txBody>
      </p:sp>
      <p:sp>
        <p:nvSpPr>
          <p:cNvPr id="9" name="TextBox 8"/>
          <p:cNvSpPr txBox="1"/>
          <p:nvPr/>
        </p:nvSpPr>
        <p:spPr>
          <a:xfrm>
            <a:off x="6305206" y="2285448"/>
            <a:ext cx="1900189" cy="246221"/>
          </a:xfrm>
          <a:prstGeom prst="rect">
            <a:avLst/>
          </a:prstGeom>
          <a:noFill/>
        </p:spPr>
        <p:txBody>
          <a:bodyPr wrap="square" rtlCol="0">
            <a:spAutoFit/>
          </a:bodyPr>
          <a:lstStyle/>
          <a:p>
            <a:pPr algn="ctr"/>
            <a:r>
              <a:rPr lang="en-US" sz="1000" b="1" dirty="0" smtClean="0">
                <a:solidFill>
                  <a:schemeClr val="tx2"/>
                </a:solidFill>
                <a:latin typeface="Neo Sans Intel"/>
                <a:cs typeface="Neo Sans Intel"/>
              </a:rPr>
              <a:t>Data Recovery</a:t>
            </a:r>
          </a:p>
        </p:txBody>
      </p:sp>
      <p:sp>
        <p:nvSpPr>
          <p:cNvPr id="10" name="Rectangle 9"/>
          <p:cNvSpPr>
            <a:spLocks noChangeAspect="1"/>
          </p:cNvSpPr>
          <p:nvPr/>
        </p:nvSpPr>
        <p:spPr>
          <a:xfrm>
            <a:off x="4444737" y="2524419"/>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F</a:t>
            </a:r>
            <a:endParaRPr lang="en-US" sz="1000" dirty="0">
              <a:solidFill>
                <a:schemeClr val="tx1"/>
              </a:solidFill>
            </a:endParaRPr>
          </a:p>
        </p:txBody>
      </p:sp>
      <p:sp>
        <p:nvSpPr>
          <p:cNvPr id="11" name="Rectangle 10"/>
          <p:cNvSpPr>
            <a:spLocks noChangeAspect="1"/>
          </p:cNvSpPr>
          <p:nvPr/>
        </p:nvSpPr>
        <p:spPr>
          <a:xfrm>
            <a:off x="4444540" y="2613259"/>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12" name="Rectangle 11"/>
          <p:cNvSpPr>
            <a:spLocks noChangeAspect="1"/>
          </p:cNvSpPr>
          <p:nvPr/>
        </p:nvSpPr>
        <p:spPr>
          <a:xfrm>
            <a:off x="4444737" y="3043872"/>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F</a:t>
            </a:r>
            <a:endParaRPr lang="en-US" sz="1000" dirty="0">
              <a:solidFill>
                <a:schemeClr val="tx1"/>
              </a:solidFill>
            </a:endParaRPr>
          </a:p>
        </p:txBody>
      </p:sp>
      <p:sp>
        <p:nvSpPr>
          <p:cNvPr id="13" name="Rectangle 12"/>
          <p:cNvSpPr>
            <a:spLocks noChangeAspect="1"/>
          </p:cNvSpPr>
          <p:nvPr/>
        </p:nvSpPr>
        <p:spPr>
          <a:xfrm>
            <a:off x="4444737" y="2788717"/>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I</a:t>
            </a:r>
            <a:endParaRPr lang="en-US" sz="1000" dirty="0">
              <a:solidFill>
                <a:schemeClr val="tx1"/>
              </a:solidFill>
            </a:endParaRPr>
          </a:p>
        </p:txBody>
      </p:sp>
      <p:sp>
        <p:nvSpPr>
          <p:cNvPr id="14" name="Rectangle 13"/>
          <p:cNvSpPr>
            <a:spLocks noChangeAspect="1"/>
          </p:cNvSpPr>
          <p:nvPr/>
        </p:nvSpPr>
        <p:spPr>
          <a:xfrm>
            <a:off x="4444737" y="2876080"/>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15" name="Rectangle 14"/>
          <p:cNvSpPr>
            <a:spLocks noChangeAspect="1"/>
          </p:cNvSpPr>
          <p:nvPr/>
        </p:nvSpPr>
        <p:spPr>
          <a:xfrm>
            <a:off x="4444737" y="2963443"/>
            <a:ext cx="97870" cy="87363"/>
          </a:xfrm>
          <a:prstGeom prst="rect">
            <a:avLst/>
          </a:prstGeom>
          <a:solidFill>
            <a:schemeClr val="accent5"/>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16" name="Rectangle 15"/>
          <p:cNvSpPr>
            <a:spLocks noChangeAspect="1"/>
          </p:cNvSpPr>
          <p:nvPr/>
        </p:nvSpPr>
        <p:spPr>
          <a:xfrm>
            <a:off x="4444736" y="2700804"/>
            <a:ext cx="97870" cy="87363"/>
          </a:xfrm>
          <a:prstGeom prst="rect">
            <a:avLst/>
          </a:prstGeom>
          <a:solidFill>
            <a:schemeClr val="accent5"/>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B</a:t>
            </a:r>
            <a:endParaRPr lang="en-US" sz="1000" dirty="0">
              <a:solidFill>
                <a:schemeClr val="tx1"/>
              </a:solidFill>
            </a:endParaRPr>
          </a:p>
        </p:txBody>
      </p:sp>
      <p:sp>
        <p:nvSpPr>
          <p:cNvPr id="17" name="Rectangle 16"/>
          <p:cNvSpPr>
            <a:spLocks noChangeAspect="1"/>
          </p:cNvSpPr>
          <p:nvPr/>
        </p:nvSpPr>
        <p:spPr>
          <a:xfrm>
            <a:off x="4535225" y="2524419"/>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F</a:t>
            </a:r>
            <a:endParaRPr lang="en-US" sz="1000" dirty="0">
              <a:solidFill>
                <a:schemeClr val="tx1"/>
              </a:solidFill>
            </a:endParaRPr>
          </a:p>
        </p:txBody>
      </p:sp>
      <p:sp>
        <p:nvSpPr>
          <p:cNvPr id="18" name="Rectangle 17"/>
          <p:cNvSpPr>
            <a:spLocks noChangeAspect="1"/>
          </p:cNvSpPr>
          <p:nvPr/>
        </p:nvSpPr>
        <p:spPr>
          <a:xfrm>
            <a:off x="4535026" y="2613259"/>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19" name="Rectangle 18"/>
          <p:cNvSpPr>
            <a:spLocks noChangeAspect="1"/>
          </p:cNvSpPr>
          <p:nvPr/>
        </p:nvSpPr>
        <p:spPr>
          <a:xfrm>
            <a:off x="4535225" y="3043872"/>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F</a:t>
            </a:r>
            <a:endParaRPr lang="en-US" sz="1000" dirty="0">
              <a:solidFill>
                <a:schemeClr val="tx1"/>
              </a:solidFill>
            </a:endParaRPr>
          </a:p>
        </p:txBody>
      </p:sp>
      <p:sp>
        <p:nvSpPr>
          <p:cNvPr id="20" name="Rectangle 19"/>
          <p:cNvSpPr>
            <a:spLocks noChangeAspect="1"/>
          </p:cNvSpPr>
          <p:nvPr/>
        </p:nvSpPr>
        <p:spPr>
          <a:xfrm>
            <a:off x="4535225" y="2788717"/>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I</a:t>
            </a:r>
            <a:endParaRPr lang="en-US" sz="1000" dirty="0">
              <a:solidFill>
                <a:schemeClr val="tx1"/>
              </a:solidFill>
            </a:endParaRPr>
          </a:p>
        </p:txBody>
      </p:sp>
      <p:sp>
        <p:nvSpPr>
          <p:cNvPr id="21" name="Rectangle 20"/>
          <p:cNvSpPr>
            <a:spLocks noChangeAspect="1"/>
          </p:cNvSpPr>
          <p:nvPr/>
        </p:nvSpPr>
        <p:spPr>
          <a:xfrm>
            <a:off x="4535225" y="2876080"/>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22" name="Rectangle 21"/>
          <p:cNvSpPr>
            <a:spLocks noChangeAspect="1"/>
          </p:cNvSpPr>
          <p:nvPr/>
        </p:nvSpPr>
        <p:spPr>
          <a:xfrm>
            <a:off x="4535225" y="2963443"/>
            <a:ext cx="97870" cy="87363"/>
          </a:xfrm>
          <a:prstGeom prst="rect">
            <a:avLst/>
          </a:prstGeom>
          <a:solidFill>
            <a:schemeClr val="accent5"/>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23" name="Rectangle 22"/>
          <p:cNvSpPr>
            <a:spLocks noChangeAspect="1"/>
          </p:cNvSpPr>
          <p:nvPr/>
        </p:nvSpPr>
        <p:spPr>
          <a:xfrm>
            <a:off x="4535224" y="2700804"/>
            <a:ext cx="97870" cy="87363"/>
          </a:xfrm>
          <a:prstGeom prst="rect">
            <a:avLst/>
          </a:prstGeom>
          <a:solidFill>
            <a:schemeClr val="accent5"/>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B</a:t>
            </a:r>
            <a:endParaRPr lang="en-US" sz="1000" dirty="0">
              <a:solidFill>
                <a:schemeClr val="tx1"/>
              </a:solidFill>
            </a:endParaRPr>
          </a:p>
        </p:txBody>
      </p:sp>
      <p:sp>
        <p:nvSpPr>
          <p:cNvPr id="24" name="Rectangle 23"/>
          <p:cNvSpPr>
            <a:spLocks noChangeAspect="1"/>
          </p:cNvSpPr>
          <p:nvPr/>
        </p:nvSpPr>
        <p:spPr>
          <a:xfrm>
            <a:off x="4618568" y="2524419"/>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F</a:t>
            </a:r>
            <a:endParaRPr lang="en-US" sz="1000" dirty="0">
              <a:solidFill>
                <a:schemeClr val="tx1"/>
              </a:solidFill>
            </a:endParaRPr>
          </a:p>
        </p:txBody>
      </p:sp>
      <p:sp>
        <p:nvSpPr>
          <p:cNvPr id="25" name="Rectangle 24"/>
          <p:cNvSpPr>
            <a:spLocks noChangeAspect="1"/>
          </p:cNvSpPr>
          <p:nvPr/>
        </p:nvSpPr>
        <p:spPr>
          <a:xfrm>
            <a:off x="4618371" y="2613259"/>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26" name="Rectangle 25"/>
          <p:cNvSpPr>
            <a:spLocks noChangeAspect="1"/>
          </p:cNvSpPr>
          <p:nvPr/>
        </p:nvSpPr>
        <p:spPr>
          <a:xfrm>
            <a:off x="4618568" y="3043872"/>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F</a:t>
            </a:r>
            <a:endParaRPr lang="en-US" sz="1000" dirty="0">
              <a:solidFill>
                <a:schemeClr val="tx1"/>
              </a:solidFill>
            </a:endParaRPr>
          </a:p>
        </p:txBody>
      </p:sp>
      <p:sp>
        <p:nvSpPr>
          <p:cNvPr id="27" name="Rectangle 26"/>
          <p:cNvSpPr>
            <a:spLocks noChangeAspect="1"/>
          </p:cNvSpPr>
          <p:nvPr/>
        </p:nvSpPr>
        <p:spPr>
          <a:xfrm>
            <a:off x="4618568" y="2788717"/>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I</a:t>
            </a:r>
            <a:endParaRPr lang="en-US" sz="1000" dirty="0">
              <a:solidFill>
                <a:schemeClr val="tx1"/>
              </a:solidFill>
            </a:endParaRPr>
          </a:p>
        </p:txBody>
      </p:sp>
      <p:sp>
        <p:nvSpPr>
          <p:cNvPr id="28" name="Rectangle 27"/>
          <p:cNvSpPr>
            <a:spLocks noChangeAspect="1"/>
          </p:cNvSpPr>
          <p:nvPr/>
        </p:nvSpPr>
        <p:spPr>
          <a:xfrm>
            <a:off x="4618568" y="2876080"/>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29" name="Rectangle 28"/>
          <p:cNvSpPr>
            <a:spLocks noChangeAspect="1"/>
          </p:cNvSpPr>
          <p:nvPr/>
        </p:nvSpPr>
        <p:spPr>
          <a:xfrm>
            <a:off x="4618568" y="2963443"/>
            <a:ext cx="97870" cy="87363"/>
          </a:xfrm>
          <a:prstGeom prst="rect">
            <a:avLst/>
          </a:prstGeom>
          <a:solidFill>
            <a:schemeClr val="accent5"/>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30" name="Rectangle 29"/>
          <p:cNvSpPr>
            <a:spLocks noChangeAspect="1"/>
          </p:cNvSpPr>
          <p:nvPr/>
        </p:nvSpPr>
        <p:spPr>
          <a:xfrm>
            <a:off x="4618567" y="2700804"/>
            <a:ext cx="97870" cy="87363"/>
          </a:xfrm>
          <a:prstGeom prst="rect">
            <a:avLst/>
          </a:prstGeom>
          <a:solidFill>
            <a:schemeClr val="accent5"/>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B</a:t>
            </a:r>
            <a:endParaRPr lang="en-US" sz="1000" dirty="0">
              <a:solidFill>
                <a:schemeClr val="tx1"/>
              </a:solidFill>
            </a:endParaRPr>
          </a:p>
        </p:txBody>
      </p:sp>
      <p:sp>
        <p:nvSpPr>
          <p:cNvPr id="31" name="Rectangle 30"/>
          <p:cNvSpPr>
            <a:spLocks noChangeAspect="1"/>
          </p:cNvSpPr>
          <p:nvPr/>
        </p:nvSpPr>
        <p:spPr>
          <a:xfrm>
            <a:off x="4706674" y="2524419"/>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F</a:t>
            </a:r>
            <a:endParaRPr lang="en-US" sz="1000" dirty="0">
              <a:solidFill>
                <a:schemeClr val="tx1"/>
              </a:solidFill>
            </a:endParaRPr>
          </a:p>
        </p:txBody>
      </p:sp>
      <p:sp>
        <p:nvSpPr>
          <p:cNvPr id="32" name="Rectangle 31"/>
          <p:cNvSpPr>
            <a:spLocks noChangeAspect="1"/>
          </p:cNvSpPr>
          <p:nvPr/>
        </p:nvSpPr>
        <p:spPr>
          <a:xfrm>
            <a:off x="4706477" y="2613259"/>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33" name="Rectangle 32"/>
          <p:cNvSpPr>
            <a:spLocks noChangeAspect="1"/>
          </p:cNvSpPr>
          <p:nvPr/>
        </p:nvSpPr>
        <p:spPr>
          <a:xfrm>
            <a:off x="4706674" y="3043872"/>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F</a:t>
            </a:r>
            <a:endParaRPr lang="en-US" sz="1000" dirty="0">
              <a:solidFill>
                <a:schemeClr val="tx1"/>
              </a:solidFill>
            </a:endParaRPr>
          </a:p>
        </p:txBody>
      </p:sp>
      <p:sp>
        <p:nvSpPr>
          <p:cNvPr id="34" name="Rectangle 33"/>
          <p:cNvSpPr>
            <a:spLocks noChangeAspect="1"/>
          </p:cNvSpPr>
          <p:nvPr/>
        </p:nvSpPr>
        <p:spPr>
          <a:xfrm>
            <a:off x="4706674" y="2788717"/>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I</a:t>
            </a:r>
            <a:endParaRPr lang="en-US" sz="1000" dirty="0">
              <a:solidFill>
                <a:schemeClr val="tx1"/>
              </a:solidFill>
            </a:endParaRPr>
          </a:p>
        </p:txBody>
      </p:sp>
      <p:sp>
        <p:nvSpPr>
          <p:cNvPr id="35" name="Rectangle 34"/>
          <p:cNvSpPr>
            <a:spLocks noChangeAspect="1"/>
          </p:cNvSpPr>
          <p:nvPr/>
        </p:nvSpPr>
        <p:spPr>
          <a:xfrm>
            <a:off x="4706674" y="2876080"/>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36" name="Rectangle 35"/>
          <p:cNvSpPr>
            <a:spLocks noChangeAspect="1"/>
          </p:cNvSpPr>
          <p:nvPr/>
        </p:nvSpPr>
        <p:spPr>
          <a:xfrm>
            <a:off x="4706674" y="2963443"/>
            <a:ext cx="97870" cy="87363"/>
          </a:xfrm>
          <a:prstGeom prst="rect">
            <a:avLst/>
          </a:prstGeom>
          <a:solidFill>
            <a:schemeClr val="accent5"/>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37" name="Rectangle 36"/>
          <p:cNvSpPr>
            <a:spLocks noChangeAspect="1"/>
          </p:cNvSpPr>
          <p:nvPr/>
        </p:nvSpPr>
        <p:spPr>
          <a:xfrm>
            <a:off x="4706673" y="2700804"/>
            <a:ext cx="97870" cy="87363"/>
          </a:xfrm>
          <a:prstGeom prst="rect">
            <a:avLst/>
          </a:prstGeom>
          <a:solidFill>
            <a:schemeClr val="accent5"/>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B</a:t>
            </a:r>
            <a:endParaRPr lang="en-US" sz="1000" dirty="0">
              <a:solidFill>
                <a:schemeClr val="tx1"/>
              </a:solidFill>
            </a:endParaRPr>
          </a:p>
        </p:txBody>
      </p:sp>
      <p:sp>
        <p:nvSpPr>
          <p:cNvPr id="38" name="Rectangle 37"/>
          <p:cNvSpPr>
            <a:spLocks noChangeAspect="1"/>
          </p:cNvSpPr>
          <p:nvPr/>
        </p:nvSpPr>
        <p:spPr>
          <a:xfrm>
            <a:off x="4369189" y="2524419"/>
            <a:ext cx="97870" cy="873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1</a:t>
            </a:r>
            <a:endParaRPr lang="en-US" sz="1000" dirty="0">
              <a:solidFill>
                <a:schemeClr val="tx1"/>
              </a:solidFill>
            </a:endParaRPr>
          </a:p>
        </p:txBody>
      </p:sp>
      <p:sp>
        <p:nvSpPr>
          <p:cNvPr id="39" name="Rectangle 38"/>
          <p:cNvSpPr>
            <a:spLocks noChangeAspect="1"/>
          </p:cNvSpPr>
          <p:nvPr/>
        </p:nvSpPr>
        <p:spPr>
          <a:xfrm>
            <a:off x="4368992" y="2613259"/>
            <a:ext cx="97870" cy="873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2</a:t>
            </a:r>
            <a:endParaRPr lang="en-US" sz="1000" dirty="0">
              <a:solidFill>
                <a:schemeClr val="tx1"/>
              </a:solidFill>
            </a:endParaRPr>
          </a:p>
        </p:txBody>
      </p:sp>
      <p:sp>
        <p:nvSpPr>
          <p:cNvPr id="40" name="Rectangle 39"/>
          <p:cNvSpPr>
            <a:spLocks noChangeAspect="1"/>
          </p:cNvSpPr>
          <p:nvPr/>
        </p:nvSpPr>
        <p:spPr>
          <a:xfrm>
            <a:off x="4369189" y="3043872"/>
            <a:ext cx="97870" cy="873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7</a:t>
            </a:r>
            <a:endParaRPr lang="en-US" sz="1000" dirty="0">
              <a:solidFill>
                <a:schemeClr val="tx1"/>
              </a:solidFill>
            </a:endParaRPr>
          </a:p>
        </p:txBody>
      </p:sp>
      <p:sp>
        <p:nvSpPr>
          <p:cNvPr id="41" name="Rectangle 40"/>
          <p:cNvSpPr>
            <a:spLocks noChangeAspect="1"/>
          </p:cNvSpPr>
          <p:nvPr/>
        </p:nvSpPr>
        <p:spPr>
          <a:xfrm>
            <a:off x="4369189" y="2788717"/>
            <a:ext cx="97870" cy="873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4</a:t>
            </a:r>
            <a:endParaRPr lang="en-US" sz="1000" dirty="0">
              <a:solidFill>
                <a:schemeClr val="tx1"/>
              </a:solidFill>
            </a:endParaRPr>
          </a:p>
        </p:txBody>
      </p:sp>
      <p:sp>
        <p:nvSpPr>
          <p:cNvPr id="42" name="Rectangle 41"/>
          <p:cNvSpPr>
            <a:spLocks noChangeAspect="1"/>
          </p:cNvSpPr>
          <p:nvPr/>
        </p:nvSpPr>
        <p:spPr>
          <a:xfrm>
            <a:off x="4369189" y="2876080"/>
            <a:ext cx="97870" cy="873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5</a:t>
            </a:r>
            <a:endParaRPr lang="en-US" sz="1000" dirty="0">
              <a:solidFill>
                <a:schemeClr val="tx1"/>
              </a:solidFill>
            </a:endParaRPr>
          </a:p>
        </p:txBody>
      </p:sp>
      <p:sp>
        <p:nvSpPr>
          <p:cNvPr id="43" name="Rectangle 42"/>
          <p:cNvSpPr>
            <a:spLocks noChangeAspect="1"/>
          </p:cNvSpPr>
          <p:nvPr/>
        </p:nvSpPr>
        <p:spPr>
          <a:xfrm>
            <a:off x="4369189" y="2963443"/>
            <a:ext cx="97870" cy="873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6</a:t>
            </a:r>
            <a:endParaRPr lang="en-US" sz="1000" dirty="0">
              <a:solidFill>
                <a:schemeClr val="tx1"/>
              </a:solidFill>
            </a:endParaRPr>
          </a:p>
        </p:txBody>
      </p:sp>
      <p:sp>
        <p:nvSpPr>
          <p:cNvPr id="44" name="Rectangle 43"/>
          <p:cNvSpPr>
            <a:spLocks noChangeAspect="1"/>
          </p:cNvSpPr>
          <p:nvPr/>
        </p:nvSpPr>
        <p:spPr>
          <a:xfrm>
            <a:off x="4369186" y="2700804"/>
            <a:ext cx="97870" cy="873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3</a:t>
            </a:r>
            <a:endParaRPr lang="en-US" sz="1000" dirty="0">
              <a:solidFill>
                <a:schemeClr val="tx1"/>
              </a:solidFill>
            </a:endParaRPr>
          </a:p>
        </p:txBody>
      </p:sp>
      <p:sp>
        <p:nvSpPr>
          <p:cNvPr id="45" name="Rectangle 44"/>
          <p:cNvSpPr>
            <a:spLocks noChangeAspect="1"/>
          </p:cNvSpPr>
          <p:nvPr/>
        </p:nvSpPr>
        <p:spPr>
          <a:xfrm>
            <a:off x="4444737" y="3132814"/>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46" name="Rectangle 45"/>
          <p:cNvSpPr>
            <a:spLocks noChangeAspect="1"/>
          </p:cNvSpPr>
          <p:nvPr/>
        </p:nvSpPr>
        <p:spPr>
          <a:xfrm>
            <a:off x="4535225" y="3132814"/>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47" name="Rectangle 46"/>
          <p:cNvSpPr>
            <a:spLocks noChangeAspect="1"/>
          </p:cNvSpPr>
          <p:nvPr/>
        </p:nvSpPr>
        <p:spPr>
          <a:xfrm>
            <a:off x="4618568" y="3132814"/>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48" name="Rectangle 47"/>
          <p:cNvSpPr>
            <a:spLocks noChangeAspect="1"/>
          </p:cNvSpPr>
          <p:nvPr/>
        </p:nvSpPr>
        <p:spPr>
          <a:xfrm>
            <a:off x="4706674" y="3132814"/>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49" name="Rectangle 48"/>
          <p:cNvSpPr>
            <a:spLocks noChangeAspect="1"/>
          </p:cNvSpPr>
          <p:nvPr/>
        </p:nvSpPr>
        <p:spPr>
          <a:xfrm>
            <a:off x="4369189" y="3132814"/>
            <a:ext cx="97870" cy="873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8</a:t>
            </a:r>
            <a:endParaRPr lang="en-US" sz="1000" dirty="0">
              <a:solidFill>
                <a:schemeClr val="tx1"/>
              </a:solidFill>
            </a:endParaRPr>
          </a:p>
        </p:txBody>
      </p:sp>
      <p:sp>
        <p:nvSpPr>
          <p:cNvPr id="50" name="Rectangle 49"/>
          <p:cNvSpPr>
            <a:spLocks noChangeAspect="1"/>
          </p:cNvSpPr>
          <p:nvPr/>
        </p:nvSpPr>
        <p:spPr>
          <a:xfrm>
            <a:off x="5025238" y="2524600"/>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51" name="Rectangle 50"/>
          <p:cNvSpPr>
            <a:spLocks noChangeAspect="1"/>
          </p:cNvSpPr>
          <p:nvPr/>
        </p:nvSpPr>
        <p:spPr>
          <a:xfrm>
            <a:off x="5025041" y="2613441"/>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52" name="Rectangle 51"/>
          <p:cNvSpPr>
            <a:spLocks noChangeAspect="1"/>
          </p:cNvSpPr>
          <p:nvPr/>
        </p:nvSpPr>
        <p:spPr>
          <a:xfrm>
            <a:off x="5115726" y="2524600"/>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53" name="Rectangle 52"/>
          <p:cNvSpPr>
            <a:spLocks noChangeAspect="1"/>
          </p:cNvSpPr>
          <p:nvPr/>
        </p:nvSpPr>
        <p:spPr>
          <a:xfrm>
            <a:off x="5115529" y="2613441"/>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54" name="Rectangle 53"/>
          <p:cNvSpPr>
            <a:spLocks noChangeAspect="1"/>
          </p:cNvSpPr>
          <p:nvPr/>
        </p:nvSpPr>
        <p:spPr>
          <a:xfrm>
            <a:off x="5199069" y="2524600"/>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55" name="Rectangle 54"/>
          <p:cNvSpPr>
            <a:spLocks noChangeAspect="1"/>
          </p:cNvSpPr>
          <p:nvPr/>
        </p:nvSpPr>
        <p:spPr>
          <a:xfrm>
            <a:off x="5198872" y="2613441"/>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56" name="Rectangle 55"/>
          <p:cNvSpPr>
            <a:spLocks noChangeAspect="1"/>
          </p:cNvSpPr>
          <p:nvPr/>
        </p:nvSpPr>
        <p:spPr>
          <a:xfrm>
            <a:off x="5287175" y="2524600"/>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57" name="Rectangle 56"/>
          <p:cNvSpPr>
            <a:spLocks noChangeAspect="1"/>
          </p:cNvSpPr>
          <p:nvPr/>
        </p:nvSpPr>
        <p:spPr>
          <a:xfrm>
            <a:off x="5286978" y="2613441"/>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58" name="Rectangle 57"/>
          <p:cNvSpPr>
            <a:spLocks noChangeAspect="1"/>
          </p:cNvSpPr>
          <p:nvPr/>
        </p:nvSpPr>
        <p:spPr>
          <a:xfrm>
            <a:off x="4949690" y="2524600"/>
            <a:ext cx="97870" cy="873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1</a:t>
            </a:r>
            <a:endParaRPr lang="en-US" sz="1000" dirty="0">
              <a:solidFill>
                <a:schemeClr val="tx1"/>
              </a:solidFill>
            </a:endParaRPr>
          </a:p>
        </p:txBody>
      </p:sp>
      <p:sp>
        <p:nvSpPr>
          <p:cNvPr id="59" name="Rectangle 58"/>
          <p:cNvSpPr>
            <a:spLocks noChangeAspect="1"/>
          </p:cNvSpPr>
          <p:nvPr/>
        </p:nvSpPr>
        <p:spPr>
          <a:xfrm>
            <a:off x="4949493" y="2613441"/>
            <a:ext cx="97870" cy="873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2</a:t>
            </a:r>
            <a:endParaRPr lang="en-US" sz="1000" dirty="0">
              <a:solidFill>
                <a:schemeClr val="tx1"/>
              </a:solidFill>
            </a:endParaRPr>
          </a:p>
        </p:txBody>
      </p:sp>
      <p:sp>
        <p:nvSpPr>
          <p:cNvPr id="60" name="Rectangle 59"/>
          <p:cNvSpPr>
            <a:spLocks noChangeAspect="1"/>
          </p:cNvSpPr>
          <p:nvPr/>
        </p:nvSpPr>
        <p:spPr>
          <a:xfrm>
            <a:off x="5025238" y="2700622"/>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61" name="Rectangle 60"/>
          <p:cNvSpPr>
            <a:spLocks noChangeAspect="1"/>
          </p:cNvSpPr>
          <p:nvPr/>
        </p:nvSpPr>
        <p:spPr>
          <a:xfrm>
            <a:off x="5115726" y="2700622"/>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62" name="Rectangle 61"/>
          <p:cNvSpPr>
            <a:spLocks noChangeAspect="1"/>
          </p:cNvSpPr>
          <p:nvPr/>
        </p:nvSpPr>
        <p:spPr>
          <a:xfrm>
            <a:off x="5199069" y="2700622"/>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63" name="Rectangle 62"/>
          <p:cNvSpPr>
            <a:spLocks noChangeAspect="1"/>
          </p:cNvSpPr>
          <p:nvPr/>
        </p:nvSpPr>
        <p:spPr>
          <a:xfrm>
            <a:off x="5287175" y="2700622"/>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64" name="Rectangle 63"/>
          <p:cNvSpPr>
            <a:spLocks noChangeAspect="1"/>
          </p:cNvSpPr>
          <p:nvPr/>
        </p:nvSpPr>
        <p:spPr>
          <a:xfrm>
            <a:off x="4949690" y="2700622"/>
            <a:ext cx="97870" cy="873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4</a:t>
            </a:r>
            <a:endParaRPr lang="en-US" sz="1000" dirty="0">
              <a:solidFill>
                <a:schemeClr val="tx1"/>
              </a:solidFill>
            </a:endParaRPr>
          </a:p>
        </p:txBody>
      </p:sp>
      <p:cxnSp>
        <p:nvCxnSpPr>
          <p:cNvPr id="65" name="Straight Arrow Connector 64"/>
          <p:cNvCxnSpPr/>
          <p:nvPr/>
        </p:nvCxnSpPr>
        <p:spPr>
          <a:xfrm>
            <a:off x="4824318" y="2569378"/>
            <a:ext cx="159118" cy="1209"/>
          </a:xfrm>
          <a:prstGeom prst="straightConnector1">
            <a:avLst/>
          </a:prstGeom>
          <a:ln w="19050">
            <a:solidFill>
              <a:srgbClr val="7030A0"/>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a:off x="4824318" y="2657590"/>
            <a:ext cx="159118" cy="1209"/>
          </a:xfrm>
          <a:prstGeom prst="straightConnector1">
            <a:avLst/>
          </a:prstGeom>
          <a:ln w="19050">
            <a:solidFill>
              <a:srgbClr val="7030A0"/>
            </a:solidFill>
            <a:tailEnd type="triangle" w="sm" len="med"/>
          </a:ln>
          <a:effectLst/>
        </p:spPr>
        <p:style>
          <a:lnRef idx="2">
            <a:schemeClr val="accent1"/>
          </a:lnRef>
          <a:fillRef idx="0">
            <a:schemeClr val="accent1"/>
          </a:fillRef>
          <a:effectRef idx="1">
            <a:schemeClr val="accent1"/>
          </a:effectRef>
          <a:fontRef idx="minor">
            <a:schemeClr val="tx1"/>
          </a:fontRef>
        </p:style>
      </p:cxnSp>
      <p:sp>
        <p:nvSpPr>
          <p:cNvPr id="67" name="Rectangle 66"/>
          <p:cNvSpPr>
            <a:spLocks noChangeAspect="1"/>
          </p:cNvSpPr>
          <p:nvPr/>
        </p:nvSpPr>
        <p:spPr>
          <a:xfrm>
            <a:off x="5025958" y="2786526"/>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68" name="Rectangle 67"/>
          <p:cNvSpPr>
            <a:spLocks noChangeAspect="1"/>
          </p:cNvSpPr>
          <p:nvPr/>
        </p:nvSpPr>
        <p:spPr>
          <a:xfrm>
            <a:off x="5116444" y="2786526"/>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69" name="Rectangle 68"/>
          <p:cNvSpPr>
            <a:spLocks noChangeAspect="1"/>
          </p:cNvSpPr>
          <p:nvPr/>
        </p:nvSpPr>
        <p:spPr>
          <a:xfrm>
            <a:off x="5199789" y="2786526"/>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70" name="Rectangle 69"/>
          <p:cNvSpPr>
            <a:spLocks noChangeAspect="1"/>
          </p:cNvSpPr>
          <p:nvPr/>
        </p:nvSpPr>
        <p:spPr>
          <a:xfrm>
            <a:off x="5287893" y="2786526"/>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71" name="Rectangle 70"/>
          <p:cNvSpPr>
            <a:spLocks noChangeAspect="1"/>
          </p:cNvSpPr>
          <p:nvPr/>
        </p:nvSpPr>
        <p:spPr>
          <a:xfrm>
            <a:off x="4950410" y="2786526"/>
            <a:ext cx="97870" cy="873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7</a:t>
            </a:r>
            <a:endParaRPr lang="en-US" sz="1000" dirty="0">
              <a:solidFill>
                <a:schemeClr val="tx1"/>
              </a:solidFill>
            </a:endParaRPr>
          </a:p>
        </p:txBody>
      </p:sp>
      <p:cxnSp>
        <p:nvCxnSpPr>
          <p:cNvPr id="72" name="Straight Arrow Connector 71"/>
          <p:cNvCxnSpPr/>
          <p:nvPr/>
        </p:nvCxnSpPr>
        <p:spPr>
          <a:xfrm>
            <a:off x="5375255" y="2696434"/>
            <a:ext cx="159118" cy="1209"/>
          </a:xfrm>
          <a:prstGeom prst="straightConnector1">
            <a:avLst/>
          </a:prstGeom>
          <a:ln w="19050">
            <a:solidFill>
              <a:srgbClr val="7030A0"/>
            </a:solidFill>
            <a:tailEnd type="triangle" w="sm" len="med"/>
          </a:ln>
          <a:effectLst/>
        </p:spPr>
        <p:style>
          <a:lnRef idx="2">
            <a:schemeClr val="accent1"/>
          </a:lnRef>
          <a:fillRef idx="0">
            <a:schemeClr val="accent1"/>
          </a:fillRef>
          <a:effectRef idx="1">
            <a:schemeClr val="accent1"/>
          </a:effectRef>
          <a:fontRef idx="minor">
            <a:schemeClr val="tx1"/>
          </a:fontRef>
        </p:style>
      </p:cxnSp>
      <p:sp>
        <p:nvSpPr>
          <p:cNvPr id="73" name="Rectangle 72"/>
          <p:cNvSpPr>
            <a:spLocks noChangeAspect="1"/>
          </p:cNvSpPr>
          <p:nvPr/>
        </p:nvSpPr>
        <p:spPr>
          <a:xfrm>
            <a:off x="6013495" y="2531969"/>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74" name="Rectangle 73"/>
          <p:cNvSpPr>
            <a:spLocks noChangeAspect="1"/>
          </p:cNvSpPr>
          <p:nvPr/>
        </p:nvSpPr>
        <p:spPr>
          <a:xfrm>
            <a:off x="6013298" y="2620811"/>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75" name="Rectangle 74"/>
          <p:cNvSpPr>
            <a:spLocks noChangeAspect="1"/>
          </p:cNvSpPr>
          <p:nvPr/>
        </p:nvSpPr>
        <p:spPr>
          <a:xfrm>
            <a:off x="6103983" y="2531969"/>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76" name="Rectangle 75"/>
          <p:cNvSpPr>
            <a:spLocks noChangeAspect="1"/>
          </p:cNvSpPr>
          <p:nvPr/>
        </p:nvSpPr>
        <p:spPr>
          <a:xfrm>
            <a:off x="6103786" y="2620811"/>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77" name="Rectangle 76"/>
          <p:cNvSpPr>
            <a:spLocks noChangeAspect="1"/>
          </p:cNvSpPr>
          <p:nvPr/>
        </p:nvSpPr>
        <p:spPr>
          <a:xfrm>
            <a:off x="6187326" y="2531969"/>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78" name="Rectangle 77"/>
          <p:cNvSpPr>
            <a:spLocks noChangeAspect="1"/>
          </p:cNvSpPr>
          <p:nvPr/>
        </p:nvSpPr>
        <p:spPr>
          <a:xfrm>
            <a:off x="6187129" y="2620811"/>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79" name="Rectangle 78"/>
          <p:cNvSpPr>
            <a:spLocks noChangeAspect="1"/>
          </p:cNvSpPr>
          <p:nvPr/>
        </p:nvSpPr>
        <p:spPr>
          <a:xfrm>
            <a:off x="6275432" y="2531969"/>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80" name="Rectangle 79"/>
          <p:cNvSpPr>
            <a:spLocks noChangeAspect="1"/>
          </p:cNvSpPr>
          <p:nvPr/>
        </p:nvSpPr>
        <p:spPr>
          <a:xfrm>
            <a:off x="6275235" y="2620811"/>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cxnSp>
        <p:nvCxnSpPr>
          <p:cNvPr id="81" name="Straight Arrow Connector 80"/>
          <p:cNvCxnSpPr/>
          <p:nvPr/>
        </p:nvCxnSpPr>
        <p:spPr>
          <a:xfrm>
            <a:off x="5897368" y="2621257"/>
            <a:ext cx="159118" cy="1209"/>
          </a:xfrm>
          <a:prstGeom prst="straightConnector1">
            <a:avLst/>
          </a:prstGeom>
          <a:ln w="19050">
            <a:solidFill>
              <a:srgbClr val="7030A0"/>
            </a:solidFill>
            <a:tailEnd type="triangle" w="sm" len="med"/>
          </a:ln>
          <a:effectLst/>
        </p:spPr>
        <p:style>
          <a:lnRef idx="2">
            <a:schemeClr val="accent1"/>
          </a:lnRef>
          <a:fillRef idx="0">
            <a:schemeClr val="accent1"/>
          </a:fillRef>
          <a:effectRef idx="1">
            <a:schemeClr val="accent1"/>
          </a:effectRef>
          <a:fontRef idx="minor">
            <a:schemeClr val="tx1"/>
          </a:fontRef>
        </p:style>
      </p:cxnSp>
      <p:sp>
        <p:nvSpPr>
          <p:cNvPr id="82" name="Flowchart: Alternate Process 81"/>
          <p:cNvSpPr/>
          <p:nvPr/>
        </p:nvSpPr>
        <p:spPr>
          <a:xfrm>
            <a:off x="5495896" y="2845603"/>
            <a:ext cx="497122" cy="180707"/>
          </a:xfrm>
          <a:prstGeom prst="flowChartAlternateProcess">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600" dirty="0" smtClean="0"/>
              <a:t>Kernel C</a:t>
            </a:r>
          </a:p>
          <a:p>
            <a:pPr algn="ctr"/>
            <a:r>
              <a:rPr lang="en-US" sz="600" dirty="0" smtClean="0"/>
              <a:t>Indexed</a:t>
            </a:r>
          </a:p>
        </p:txBody>
      </p:sp>
      <p:cxnSp>
        <p:nvCxnSpPr>
          <p:cNvPr id="83" name="Straight Arrow Connector 82"/>
          <p:cNvCxnSpPr/>
          <p:nvPr/>
        </p:nvCxnSpPr>
        <p:spPr>
          <a:xfrm>
            <a:off x="4824023" y="2925150"/>
            <a:ext cx="655168" cy="38294"/>
          </a:xfrm>
          <a:prstGeom prst="straightConnector1">
            <a:avLst/>
          </a:prstGeom>
          <a:ln w="19050">
            <a:solidFill>
              <a:schemeClr val="accent6">
                <a:lumMod val="50000"/>
              </a:schemeClr>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flipV="1">
            <a:off x="4818442" y="3066942"/>
            <a:ext cx="660751" cy="109557"/>
          </a:xfrm>
          <a:prstGeom prst="straightConnector1">
            <a:avLst/>
          </a:prstGeom>
          <a:ln w="19050">
            <a:solidFill>
              <a:schemeClr val="accent6">
                <a:lumMod val="50000"/>
              </a:schemeClr>
            </a:solidFill>
            <a:tailEnd type="triangle" w="sm" len="med"/>
          </a:ln>
          <a:effectLst/>
        </p:spPr>
        <p:style>
          <a:lnRef idx="2">
            <a:schemeClr val="accent1"/>
          </a:lnRef>
          <a:fillRef idx="0">
            <a:schemeClr val="accent1"/>
          </a:fillRef>
          <a:effectRef idx="1">
            <a:schemeClr val="accent1"/>
          </a:effectRef>
          <a:fontRef idx="minor">
            <a:schemeClr val="tx1"/>
          </a:fontRef>
        </p:style>
      </p:cxnSp>
      <p:sp>
        <p:nvSpPr>
          <p:cNvPr id="85" name="Rectangle 84"/>
          <p:cNvSpPr>
            <a:spLocks noChangeAspect="1"/>
          </p:cNvSpPr>
          <p:nvPr/>
        </p:nvSpPr>
        <p:spPr>
          <a:xfrm>
            <a:off x="6013692" y="2843954"/>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86" name="Rectangle 85"/>
          <p:cNvSpPr>
            <a:spLocks noChangeAspect="1"/>
          </p:cNvSpPr>
          <p:nvPr/>
        </p:nvSpPr>
        <p:spPr>
          <a:xfrm>
            <a:off x="6013495" y="2932795"/>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87" name="Rectangle 86"/>
          <p:cNvSpPr>
            <a:spLocks noChangeAspect="1"/>
          </p:cNvSpPr>
          <p:nvPr/>
        </p:nvSpPr>
        <p:spPr>
          <a:xfrm>
            <a:off x="6104180" y="2843954"/>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88" name="Rectangle 87"/>
          <p:cNvSpPr>
            <a:spLocks noChangeAspect="1"/>
          </p:cNvSpPr>
          <p:nvPr/>
        </p:nvSpPr>
        <p:spPr>
          <a:xfrm>
            <a:off x="6103983" y="2932795"/>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89" name="Rectangle 88"/>
          <p:cNvSpPr>
            <a:spLocks noChangeAspect="1"/>
          </p:cNvSpPr>
          <p:nvPr/>
        </p:nvSpPr>
        <p:spPr>
          <a:xfrm>
            <a:off x="6187523" y="2843954"/>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90" name="Rectangle 89"/>
          <p:cNvSpPr>
            <a:spLocks noChangeAspect="1"/>
          </p:cNvSpPr>
          <p:nvPr/>
        </p:nvSpPr>
        <p:spPr>
          <a:xfrm>
            <a:off x="6187326" y="2932795"/>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91" name="Rectangle 90"/>
          <p:cNvSpPr>
            <a:spLocks noChangeAspect="1"/>
          </p:cNvSpPr>
          <p:nvPr/>
        </p:nvSpPr>
        <p:spPr>
          <a:xfrm>
            <a:off x="6275629" y="2843954"/>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92" name="Rectangle 91"/>
          <p:cNvSpPr>
            <a:spLocks noChangeAspect="1"/>
          </p:cNvSpPr>
          <p:nvPr/>
        </p:nvSpPr>
        <p:spPr>
          <a:xfrm>
            <a:off x="6275432" y="2932795"/>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cxnSp>
        <p:nvCxnSpPr>
          <p:cNvPr id="93" name="Straight Arrow Connector 92"/>
          <p:cNvCxnSpPr/>
          <p:nvPr/>
        </p:nvCxnSpPr>
        <p:spPr>
          <a:xfrm flipV="1">
            <a:off x="5900650" y="2935381"/>
            <a:ext cx="151769" cy="6"/>
          </a:xfrm>
          <a:prstGeom prst="straightConnector1">
            <a:avLst/>
          </a:prstGeom>
          <a:ln w="19050">
            <a:solidFill>
              <a:schemeClr val="accent6">
                <a:lumMod val="50000"/>
              </a:schemeClr>
            </a:solidFill>
            <a:tailEnd type="triangle" w="sm" len="med"/>
          </a:ln>
          <a:effectLst/>
        </p:spPr>
        <p:style>
          <a:lnRef idx="2">
            <a:schemeClr val="accent1"/>
          </a:lnRef>
          <a:fillRef idx="0">
            <a:schemeClr val="accent1"/>
          </a:fillRef>
          <a:effectRef idx="1">
            <a:schemeClr val="accent1"/>
          </a:effectRef>
          <a:fontRef idx="minor">
            <a:schemeClr val="tx1"/>
          </a:fontRef>
        </p:style>
      </p:cxnSp>
      <p:sp>
        <p:nvSpPr>
          <p:cNvPr id="94" name="Flowchart: Alternate Process 93"/>
          <p:cNvSpPr/>
          <p:nvPr/>
        </p:nvSpPr>
        <p:spPr>
          <a:xfrm>
            <a:off x="5503495" y="3064069"/>
            <a:ext cx="497122" cy="180707"/>
          </a:xfrm>
          <a:prstGeom prst="flowChartAlternateProcess">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600" dirty="0" smtClean="0"/>
              <a:t>Counter</a:t>
            </a:r>
          </a:p>
        </p:txBody>
      </p:sp>
      <p:cxnSp>
        <p:nvCxnSpPr>
          <p:cNvPr id="95" name="Straight Arrow Connector 94"/>
          <p:cNvCxnSpPr>
            <a:stCxn id="37" idx="3"/>
            <a:endCxn id="94" idx="1"/>
          </p:cNvCxnSpPr>
          <p:nvPr/>
        </p:nvCxnSpPr>
        <p:spPr>
          <a:xfrm>
            <a:off x="4804543" y="2744486"/>
            <a:ext cx="698952" cy="409937"/>
          </a:xfrm>
          <a:prstGeom prst="straightConnector1">
            <a:avLst/>
          </a:prstGeom>
          <a:ln w="19050">
            <a:solidFill>
              <a:srgbClr val="008A3E"/>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flipV="1">
            <a:off x="4824025" y="2832401"/>
            <a:ext cx="142331" cy="260631"/>
          </a:xfrm>
          <a:prstGeom prst="straightConnector1">
            <a:avLst/>
          </a:prstGeom>
          <a:ln w="19050">
            <a:solidFill>
              <a:srgbClr val="7030A0"/>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p:nvPr/>
        </p:nvCxnSpPr>
        <p:spPr>
          <a:xfrm flipV="1">
            <a:off x="4824318" y="2744039"/>
            <a:ext cx="142036" cy="84710"/>
          </a:xfrm>
          <a:prstGeom prst="straightConnector1">
            <a:avLst/>
          </a:prstGeom>
          <a:ln w="19050">
            <a:solidFill>
              <a:srgbClr val="7030A0"/>
            </a:solidFill>
            <a:tailEnd type="triangle" w="sm" len="med"/>
          </a:ln>
          <a:effectLst/>
        </p:spPr>
        <p:style>
          <a:lnRef idx="2">
            <a:schemeClr val="accent1"/>
          </a:lnRef>
          <a:fillRef idx="0">
            <a:schemeClr val="accent1"/>
          </a:fillRef>
          <a:effectRef idx="1">
            <a:schemeClr val="accent1"/>
          </a:effectRef>
          <a:fontRef idx="minor">
            <a:schemeClr val="tx1"/>
          </a:fontRef>
        </p:style>
      </p:cxnSp>
      <p:sp>
        <p:nvSpPr>
          <p:cNvPr id="98" name="Flowchart: Alternate Process 97"/>
          <p:cNvSpPr/>
          <p:nvPr/>
        </p:nvSpPr>
        <p:spPr>
          <a:xfrm>
            <a:off x="5495896" y="3307485"/>
            <a:ext cx="497122" cy="180707"/>
          </a:xfrm>
          <a:prstGeom prst="flowChartAlternateProcess">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600" dirty="0" smtClean="0"/>
              <a:t>Histogram</a:t>
            </a:r>
          </a:p>
        </p:txBody>
      </p:sp>
      <p:cxnSp>
        <p:nvCxnSpPr>
          <p:cNvPr id="99" name="Straight Arrow Connector 98"/>
          <p:cNvCxnSpPr/>
          <p:nvPr/>
        </p:nvCxnSpPr>
        <p:spPr>
          <a:xfrm flipV="1">
            <a:off x="5897211" y="3132808"/>
            <a:ext cx="151769" cy="6"/>
          </a:xfrm>
          <a:prstGeom prst="straightConnector1">
            <a:avLst/>
          </a:prstGeom>
          <a:ln w="19050">
            <a:solidFill>
              <a:srgbClr val="008A3E"/>
            </a:solidFill>
            <a:tailEnd type="triangle" w="sm" len="med"/>
          </a:ln>
          <a:effectLst/>
        </p:spPr>
        <p:style>
          <a:lnRef idx="2">
            <a:schemeClr val="accent1"/>
          </a:lnRef>
          <a:fillRef idx="0">
            <a:schemeClr val="accent1"/>
          </a:fillRef>
          <a:effectRef idx="1">
            <a:schemeClr val="accent1"/>
          </a:effectRef>
          <a:fontRef idx="minor">
            <a:schemeClr val="tx1"/>
          </a:fontRef>
        </p:style>
      </p:cxnSp>
      <p:sp>
        <p:nvSpPr>
          <p:cNvPr id="100" name="Rectangle 99"/>
          <p:cNvSpPr>
            <a:spLocks noChangeAspect="1"/>
          </p:cNvSpPr>
          <p:nvPr/>
        </p:nvSpPr>
        <p:spPr>
          <a:xfrm>
            <a:off x="6035025" y="3106925"/>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I</a:t>
            </a:r>
            <a:endParaRPr lang="en-US" sz="1000" dirty="0">
              <a:solidFill>
                <a:schemeClr val="tx1"/>
              </a:solidFill>
            </a:endParaRPr>
          </a:p>
        </p:txBody>
      </p:sp>
      <p:cxnSp>
        <p:nvCxnSpPr>
          <p:cNvPr id="101" name="Straight Arrow Connector 100"/>
          <p:cNvCxnSpPr>
            <a:endCxn id="98" idx="1"/>
          </p:cNvCxnSpPr>
          <p:nvPr/>
        </p:nvCxnSpPr>
        <p:spPr>
          <a:xfrm>
            <a:off x="4805024" y="3006672"/>
            <a:ext cx="690872" cy="391167"/>
          </a:xfrm>
          <a:prstGeom prst="straightConnector1">
            <a:avLst/>
          </a:prstGeom>
          <a:ln w="19050">
            <a:solidFill>
              <a:schemeClr val="accent5">
                <a:lumMod val="50000"/>
              </a:schemeClr>
            </a:solidFill>
            <a:tailEnd type="triangle" w="sm" len="med"/>
          </a:ln>
          <a:effectLst/>
        </p:spPr>
        <p:style>
          <a:lnRef idx="2">
            <a:schemeClr val="accent1"/>
          </a:lnRef>
          <a:fillRef idx="0">
            <a:schemeClr val="accent1"/>
          </a:fillRef>
          <a:effectRef idx="1">
            <a:schemeClr val="accent1"/>
          </a:effectRef>
          <a:fontRef idx="minor">
            <a:schemeClr val="tx1"/>
          </a:fontRef>
        </p:style>
      </p:cxnSp>
      <p:sp>
        <p:nvSpPr>
          <p:cNvPr id="102" name="Rectangle 101"/>
          <p:cNvSpPr>
            <a:spLocks noChangeAspect="1"/>
          </p:cNvSpPr>
          <p:nvPr/>
        </p:nvSpPr>
        <p:spPr>
          <a:xfrm>
            <a:off x="6029259" y="3354116"/>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I</a:t>
            </a:r>
            <a:endParaRPr lang="en-US" sz="1000" dirty="0">
              <a:solidFill>
                <a:schemeClr val="tx1"/>
              </a:solidFill>
            </a:endParaRPr>
          </a:p>
        </p:txBody>
      </p:sp>
      <p:sp>
        <p:nvSpPr>
          <p:cNvPr id="103" name="Rectangle 102"/>
          <p:cNvSpPr>
            <a:spLocks noChangeAspect="1"/>
          </p:cNvSpPr>
          <p:nvPr/>
        </p:nvSpPr>
        <p:spPr>
          <a:xfrm>
            <a:off x="6119747" y="3354116"/>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I</a:t>
            </a:r>
            <a:endParaRPr lang="en-US" sz="1000" dirty="0">
              <a:solidFill>
                <a:schemeClr val="tx1"/>
              </a:solidFill>
            </a:endParaRPr>
          </a:p>
        </p:txBody>
      </p:sp>
      <p:sp>
        <p:nvSpPr>
          <p:cNvPr id="104" name="Rectangle 103"/>
          <p:cNvSpPr>
            <a:spLocks noChangeAspect="1"/>
          </p:cNvSpPr>
          <p:nvPr/>
        </p:nvSpPr>
        <p:spPr>
          <a:xfrm>
            <a:off x="6203090" y="3354116"/>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I</a:t>
            </a:r>
            <a:endParaRPr lang="en-US" sz="1000" dirty="0">
              <a:solidFill>
                <a:schemeClr val="tx1"/>
              </a:solidFill>
            </a:endParaRPr>
          </a:p>
        </p:txBody>
      </p:sp>
      <p:sp>
        <p:nvSpPr>
          <p:cNvPr id="105" name="Rectangle 104"/>
          <p:cNvSpPr>
            <a:spLocks noChangeAspect="1"/>
          </p:cNvSpPr>
          <p:nvPr/>
        </p:nvSpPr>
        <p:spPr>
          <a:xfrm>
            <a:off x="6291196" y="3354116"/>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I</a:t>
            </a:r>
            <a:endParaRPr lang="en-US" sz="1000" dirty="0">
              <a:solidFill>
                <a:schemeClr val="tx1"/>
              </a:solidFill>
            </a:endParaRPr>
          </a:p>
        </p:txBody>
      </p:sp>
      <p:cxnSp>
        <p:nvCxnSpPr>
          <p:cNvPr id="106" name="Straight Arrow Connector 105"/>
          <p:cNvCxnSpPr/>
          <p:nvPr/>
        </p:nvCxnSpPr>
        <p:spPr>
          <a:xfrm flipV="1">
            <a:off x="5919369" y="3398109"/>
            <a:ext cx="151769" cy="6"/>
          </a:xfrm>
          <a:prstGeom prst="straightConnector1">
            <a:avLst/>
          </a:prstGeom>
          <a:ln w="19050">
            <a:solidFill>
              <a:schemeClr val="accent5">
                <a:lumMod val="50000"/>
              </a:schemeClr>
            </a:solidFill>
            <a:tailEnd type="triangle" w="sm" len="med"/>
          </a:ln>
          <a:effectLst/>
        </p:spPr>
        <p:style>
          <a:lnRef idx="2">
            <a:schemeClr val="accent1"/>
          </a:lnRef>
          <a:fillRef idx="0">
            <a:schemeClr val="accent1"/>
          </a:fillRef>
          <a:effectRef idx="1">
            <a:schemeClr val="accent1"/>
          </a:effectRef>
          <a:fontRef idx="minor">
            <a:schemeClr val="tx1"/>
          </a:fontRef>
        </p:style>
      </p:cxnSp>
      <p:sp>
        <p:nvSpPr>
          <p:cNvPr id="107" name="Rectangle 106"/>
          <p:cNvSpPr>
            <a:spLocks noChangeAspect="1"/>
          </p:cNvSpPr>
          <p:nvPr/>
        </p:nvSpPr>
        <p:spPr>
          <a:xfrm>
            <a:off x="6728796" y="2530777"/>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F</a:t>
            </a:r>
            <a:endParaRPr lang="en-US" sz="1000" dirty="0">
              <a:solidFill>
                <a:schemeClr val="tx1"/>
              </a:solidFill>
            </a:endParaRPr>
          </a:p>
        </p:txBody>
      </p:sp>
      <p:sp>
        <p:nvSpPr>
          <p:cNvPr id="108" name="Rectangle 107"/>
          <p:cNvSpPr>
            <a:spLocks noChangeAspect="1"/>
          </p:cNvSpPr>
          <p:nvPr/>
        </p:nvSpPr>
        <p:spPr>
          <a:xfrm>
            <a:off x="6728599" y="2619618"/>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109" name="Rectangle 108"/>
          <p:cNvSpPr>
            <a:spLocks noChangeAspect="1"/>
          </p:cNvSpPr>
          <p:nvPr/>
        </p:nvSpPr>
        <p:spPr>
          <a:xfrm>
            <a:off x="6728796" y="3050230"/>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F</a:t>
            </a:r>
            <a:endParaRPr lang="en-US" sz="1000" dirty="0">
              <a:solidFill>
                <a:schemeClr val="tx1"/>
              </a:solidFill>
            </a:endParaRPr>
          </a:p>
        </p:txBody>
      </p:sp>
      <p:sp>
        <p:nvSpPr>
          <p:cNvPr id="110" name="Rectangle 109"/>
          <p:cNvSpPr>
            <a:spLocks noChangeAspect="1"/>
          </p:cNvSpPr>
          <p:nvPr/>
        </p:nvSpPr>
        <p:spPr>
          <a:xfrm>
            <a:off x="6728796" y="2795076"/>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I</a:t>
            </a:r>
            <a:endParaRPr lang="en-US" sz="1000" dirty="0">
              <a:solidFill>
                <a:schemeClr val="tx1"/>
              </a:solidFill>
            </a:endParaRPr>
          </a:p>
        </p:txBody>
      </p:sp>
      <p:sp>
        <p:nvSpPr>
          <p:cNvPr id="111" name="Rectangle 110"/>
          <p:cNvSpPr>
            <a:spLocks noChangeAspect="1"/>
          </p:cNvSpPr>
          <p:nvPr/>
        </p:nvSpPr>
        <p:spPr>
          <a:xfrm>
            <a:off x="6728796" y="2882439"/>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112" name="Rectangle 111"/>
          <p:cNvSpPr>
            <a:spLocks noChangeAspect="1"/>
          </p:cNvSpPr>
          <p:nvPr/>
        </p:nvSpPr>
        <p:spPr>
          <a:xfrm>
            <a:off x="6728796" y="2969802"/>
            <a:ext cx="97870" cy="87363"/>
          </a:xfrm>
          <a:prstGeom prst="rect">
            <a:avLst/>
          </a:prstGeom>
          <a:solidFill>
            <a:srgbClr val="FF0000"/>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113" name="Rectangle 112"/>
          <p:cNvSpPr>
            <a:spLocks noChangeAspect="1"/>
          </p:cNvSpPr>
          <p:nvPr/>
        </p:nvSpPr>
        <p:spPr>
          <a:xfrm>
            <a:off x="6728795" y="2707162"/>
            <a:ext cx="97870" cy="87363"/>
          </a:xfrm>
          <a:prstGeom prst="rect">
            <a:avLst/>
          </a:prstGeom>
          <a:solidFill>
            <a:schemeClr val="accent5"/>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B</a:t>
            </a:r>
            <a:endParaRPr lang="en-US" sz="1000" dirty="0">
              <a:solidFill>
                <a:schemeClr val="tx1"/>
              </a:solidFill>
            </a:endParaRPr>
          </a:p>
        </p:txBody>
      </p:sp>
      <p:sp>
        <p:nvSpPr>
          <p:cNvPr id="114" name="Rectangle 113"/>
          <p:cNvSpPr>
            <a:spLocks noChangeAspect="1"/>
          </p:cNvSpPr>
          <p:nvPr/>
        </p:nvSpPr>
        <p:spPr>
          <a:xfrm>
            <a:off x="6819284" y="2530777"/>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F</a:t>
            </a:r>
            <a:endParaRPr lang="en-US" sz="1000" dirty="0">
              <a:solidFill>
                <a:schemeClr val="tx1"/>
              </a:solidFill>
            </a:endParaRPr>
          </a:p>
        </p:txBody>
      </p:sp>
      <p:sp>
        <p:nvSpPr>
          <p:cNvPr id="115" name="Rectangle 114"/>
          <p:cNvSpPr>
            <a:spLocks noChangeAspect="1"/>
          </p:cNvSpPr>
          <p:nvPr/>
        </p:nvSpPr>
        <p:spPr>
          <a:xfrm>
            <a:off x="6819087" y="2619618"/>
            <a:ext cx="97870" cy="87363"/>
          </a:xfrm>
          <a:prstGeom prst="rect">
            <a:avLst/>
          </a:prstGeom>
          <a:solidFill>
            <a:srgbClr val="FF0000"/>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116" name="Rectangle 115"/>
          <p:cNvSpPr>
            <a:spLocks noChangeAspect="1"/>
          </p:cNvSpPr>
          <p:nvPr/>
        </p:nvSpPr>
        <p:spPr>
          <a:xfrm>
            <a:off x="6819284" y="3050230"/>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F</a:t>
            </a:r>
            <a:endParaRPr lang="en-US" sz="1000" dirty="0">
              <a:solidFill>
                <a:schemeClr val="tx1"/>
              </a:solidFill>
            </a:endParaRPr>
          </a:p>
        </p:txBody>
      </p:sp>
      <p:sp>
        <p:nvSpPr>
          <p:cNvPr id="117" name="Rectangle 116"/>
          <p:cNvSpPr>
            <a:spLocks noChangeAspect="1"/>
          </p:cNvSpPr>
          <p:nvPr/>
        </p:nvSpPr>
        <p:spPr>
          <a:xfrm>
            <a:off x="6819284" y="2795076"/>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I</a:t>
            </a:r>
            <a:endParaRPr lang="en-US" sz="1000" dirty="0">
              <a:solidFill>
                <a:schemeClr val="tx1"/>
              </a:solidFill>
            </a:endParaRPr>
          </a:p>
        </p:txBody>
      </p:sp>
      <p:sp>
        <p:nvSpPr>
          <p:cNvPr id="118" name="Rectangle 117"/>
          <p:cNvSpPr>
            <a:spLocks noChangeAspect="1"/>
          </p:cNvSpPr>
          <p:nvPr/>
        </p:nvSpPr>
        <p:spPr>
          <a:xfrm>
            <a:off x="6819284" y="2882439"/>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119" name="Rectangle 118"/>
          <p:cNvSpPr>
            <a:spLocks noChangeAspect="1"/>
          </p:cNvSpPr>
          <p:nvPr/>
        </p:nvSpPr>
        <p:spPr>
          <a:xfrm>
            <a:off x="6819284" y="2969802"/>
            <a:ext cx="97870" cy="87363"/>
          </a:xfrm>
          <a:prstGeom prst="rect">
            <a:avLst/>
          </a:prstGeom>
          <a:solidFill>
            <a:schemeClr val="accent5"/>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120" name="Rectangle 119"/>
          <p:cNvSpPr>
            <a:spLocks noChangeAspect="1"/>
          </p:cNvSpPr>
          <p:nvPr/>
        </p:nvSpPr>
        <p:spPr>
          <a:xfrm>
            <a:off x="6819283" y="2707162"/>
            <a:ext cx="97870" cy="87363"/>
          </a:xfrm>
          <a:prstGeom prst="rect">
            <a:avLst/>
          </a:prstGeom>
          <a:solidFill>
            <a:schemeClr val="accent5"/>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B</a:t>
            </a:r>
            <a:endParaRPr lang="en-US" sz="1000" dirty="0">
              <a:solidFill>
                <a:schemeClr val="tx1"/>
              </a:solidFill>
            </a:endParaRPr>
          </a:p>
        </p:txBody>
      </p:sp>
      <p:sp>
        <p:nvSpPr>
          <p:cNvPr id="121" name="Rectangle 120"/>
          <p:cNvSpPr>
            <a:spLocks noChangeAspect="1"/>
          </p:cNvSpPr>
          <p:nvPr/>
        </p:nvSpPr>
        <p:spPr>
          <a:xfrm>
            <a:off x="6902627" y="2530777"/>
            <a:ext cx="97870" cy="87363"/>
          </a:xfrm>
          <a:prstGeom prst="rect">
            <a:avLst/>
          </a:prstGeom>
          <a:solidFill>
            <a:schemeClr val="bg1"/>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F</a:t>
            </a:r>
            <a:endParaRPr lang="en-US" sz="1000" dirty="0">
              <a:solidFill>
                <a:schemeClr val="tx1"/>
              </a:solidFill>
            </a:endParaRPr>
          </a:p>
        </p:txBody>
      </p:sp>
      <p:sp>
        <p:nvSpPr>
          <p:cNvPr id="122" name="Rectangle 121"/>
          <p:cNvSpPr>
            <a:spLocks noChangeAspect="1"/>
          </p:cNvSpPr>
          <p:nvPr/>
        </p:nvSpPr>
        <p:spPr>
          <a:xfrm>
            <a:off x="6902430" y="2619618"/>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123" name="Rectangle 122"/>
          <p:cNvSpPr>
            <a:spLocks noChangeAspect="1"/>
          </p:cNvSpPr>
          <p:nvPr/>
        </p:nvSpPr>
        <p:spPr>
          <a:xfrm>
            <a:off x="6902627" y="3050230"/>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F</a:t>
            </a:r>
            <a:endParaRPr lang="en-US" sz="1000" dirty="0">
              <a:solidFill>
                <a:schemeClr val="tx1"/>
              </a:solidFill>
            </a:endParaRPr>
          </a:p>
        </p:txBody>
      </p:sp>
      <p:sp>
        <p:nvSpPr>
          <p:cNvPr id="124" name="Rectangle 123"/>
          <p:cNvSpPr>
            <a:spLocks noChangeAspect="1"/>
          </p:cNvSpPr>
          <p:nvPr/>
        </p:nvSpPr>
        <p:spPr>
          <a:xfrm>
            <a:off x="6902627" y="2795076"/>
            <a:ext cx="97870" cy="87363"/>
          </a:xfrm>
          <a:prstGeom prst="rect">
            <a:avLst/>
          </a:prstGeom>
          <a:solidFill>
            <a:srgbClr val="FF0000"/>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I</a:t>
            </a:r>
            <a:endParaRPr lang="en-US" sz="1000" dirty="0">
              <a:solidFill>
                <a:schemeClr val="tx1"/>
              </a:solidFill>
            </a:endParaRPr>
          </a:p>
        </p:txBody>
      </p:sp>
      <p:sp>
        <p:nvSpPr>
          <p:cNvPr id="125" name="Rectangle 124"/>
          <p:cNvSpPr>
            <a:spLocks noChangeAspect="1"/>
          </p:cNvSpPr>
          <p:nvPr/>
        </p:nvSpPr>
        <p:spPr>
          <a:xfrm>
            <a:off x="6902627" y="2882439"/>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126" name="Rectangle 125"/>
          <p:cNvSpPr>
            <a:spLocks noChangeAspect="1"/>
          </p:cNvSpPr>
          <p:nvPr/>
        </p:nvSpPr>
        <p:spPr>
          <a:xfrm>
            <a:off x="6902627" y="2969802"/>
            <a:ext cx="97870" cy="87363"/>
          </a:xfrm>
          <a:prstGeom prst="rect">
            <a:avLst/>
          </a:prstGeom>
          <a:solidFill>
            <a:schemeClr val="accent5"/>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127" name="Rectangle 126"/>
          <p:cNvSpPr>
            <a:spLocks noChangeAspect="1"/>
          </p:cNvSpPr>
          <p:nvPr/>
        </p:nvSpPr>
        <p:spPr>
          <a:xfrm>
            <a:off x="6902626" y="2707162"/>
            <a:ext cx="97870" cy="87363"/>
          </a:xfrm>
          <a:prstGeom prst="rect">
            <a:avLst/>
          </a:prstGeom>
          <a:solidFill>
            <a:schemeClr val="bg1"/>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B</a:t>
            </a:r>
            <a:endParaRPr lang="en-US" sz="1000" dirty="0">
              <a:solidFill>
                <a:schemeClr val="tx1"/>
              </a:solidFill>
            </a:endParaRPr>
          </a:p>
        </p:txBody>
      </p:sp>
      <p:sp>
        <p:nvSpPr>
          <p:cNvPr id="128" name="Rectangle 127"/>
          <p:cNvSpPr>
            <a:spLocks noChangeAspect="1"/>
          </p:cNvSpPr>
          <p:nvPr/>
        </p:nvSpPr>
        <p:spPr>
          <a:xfrm>
            <a:off x="6990733" y="2530777"/>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F</a:t>
            </a:r>
            <a:endParaRPr lang="en-US" sz="1000" dirty="0">
              <a:solidFill>
                <a:schemeClr val="tx1"/>
              </a:solidFill>
            </a:endParaRPr>
          </a:p>
        </p:txBody>
      </p:sp>
      <p:sp>
        <p:nvSpPr>
          <p:cNvPr id="129" name="Rectangle 128"/>
          <p:cNvSpPr>
            <a:spLocks noChangeAspect="1"/>
          </p:cNvSpPr>
          <p:nvPr/>
        </p:nvSpPr>
        <p:spPr>
          <a:xfrm>
            <a:off x="6990536" y="2619618"/>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130" name="Rectangle 129"/>
          <p:cNvSpPr>
            <a:spLocks noChangeAspect="1"/>
          </p:cNvSpPr>
          <p:nvPr/>
        </p:nvSpPr>
        <p:spPr>
          <a:xfrm>
            <a:off x="6990733" y="3050230"/>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F</a:t>
            </a:r>
            <a:endParaRPr lang="en-US" sz="1000" dirty="0">
              <a:solidFill>
                <a:schemeClr val="tx1"/>
              </a:solidFill>
            </a:endParaRPr>
          </a:p>
        </p:txBody>
      </p:sp>
      <p:sp>
        <p:nvSpPr>
          <p:cNvPr id="131" name="Rectangle 130"/>
          <p:cNvSpPr>
            <a:spLocks noChangeAspect="1"/>
          </p:cNvSpPr>
          <p:nvPr/>
        </p:nvSpPr>
        <p:spPr>
          <a:xfrm>
            <a:off x="6990733" y="2795076"/>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I</a:t>
            </a:r>
            <a:endParaRPr lang="en-US" sz="1000" dirty="0">
              <a:solidFill>
                <a:schemeClr val="tx1"/>
              </a:solidFill>
            </a:endParaRPr>
          </a:p>
        </p:txBody>
      </p:sp>
      <p:sp>
        <p:nvSpPr>
          <p:cNvPr id="132" name="Rectangle 131"/>
          <p:cNvSpPr>
            <a:spLocks noChangeAspect="1"/>
          </p:cNvSpPr>
          <p:nvPr/>
        </p:nvSpPr>
        <p:spPr>
          <a:xfrm>
            <a:off x="6990733" y="2882439"/>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133" name="Rectangle 132"/>
          <p:cNvSpPr>
            <a:spLocks noChangeAspect="1"/>
          </p:cNvSpPr>
          <p:nvPr/>
        </p:nvSpPr>
        <p:spPr>
          <a:xfrm>
            <a:off x="6990733" y="2969802"/>
            <a:ext cx="97870" cy="87363"/>
          </a:xfrm>
          <a:prstGeom prst="rect">
            <a:avLst/>
          </a:prstGeom>
          <a:solidFill>
            <a:schemeClr val="accent5"/>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134" name="Rectangle 133"/>
          <p:cNvSpPr>
            <a:spLocks noChangeAspect="1"/>
          </p:cNvSpPr>
          <p:nvPr/>
        </p:nvSpPr>
        <p:spPr>
          <a:xfrm>
            <a:off x="6990732" y="2707162"/>
            <a:ext cx="97870" cy="87363"/>
          </a:xfrm>
          <a:prstGeom prst="rect">
            <a:avLst/>
          </a:prstGeom>
          <a:solidFill>
            <a:schemeClr val="accent5"/>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B</a:t>
            </a:r>
            <a:endParaRPr lang="en-US" sz="1000" dirty="0">
              <a:solidFill>
                <a:schemeClr val="tx1"/>
              </a:solidFill>
            </a:endParaRPr>
          </a:p>
        </p:txBody>
      </p:sp>
      <p:sp>
        <p:nvSpPr>
          <p:cNvPr id="135" name="Rectangle 134"/>
          <p:cNvSpPr>
            <a:spLocks noChangeAspect="1"/>
          </p:cNvSpPr>
          <p:nvPr/>
        </p:nvSpPr>
        <p:spPr>
          <a:xfrm>
            <a:off x="6653248" y="2530777"/>
            <a:ext cx="97870" cy="873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1</a:t>
            </a:r>
            <a:endParaRPr lang="en-US" sz="1000" dirty="0">
              <a:solidFill>
                <a:schemeClr val="tx1"/>
              </a:solidFill>
            </a:endParaRPr>
          </a:p>
        </p:txBody>
      </p:sp>
      <p:sp>
        <p:nvSpPr>
          <p:cNvPr id="136" name="Rectangle 135"/>
          <p:cNvSpPr>
            <a:spLocks noChangeAspect="1"/>
          </p:cNvSpPr>
          <p:nvPr/>
        </p:nvSpPr>
        <p:spPr>
          <a:xfrm>
            <a:off x="6653051" y="2619618"/>
            <a:ext cx="97870" cy="873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2</a:t>
            </a:r>
            <a:endParaRPr lang="en-US" sz="1000" dirty="0">
              <a:solidFill>
                <a:schemeClr val="tx1"/>
              </a:solidFill>
            </a:endParaRPr>
          </a:p>
        </p:txBody>
      </p:sp>
      <p:sp>
        <p:nvSpPr>
          <p:cNvPr id="137" name="Rectangle 136"/>
          <p:cNvSpPr>
            <a:spLocks noChangeAspect="1"/>
          </p:cNvSpPr>
          <p:nvPr/>
        </p:nvSpPr>
        <p:spPr>
          <a:xfrm>
            <a:off x="6653248" y="3050230"/>
            <a:ext cx="97870" cy="873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7</a:t>
            </a:r>
            <a:endParaRPr lang="en-US" sz="1000" dirty="0">
              <a:solidFill>
                <a:schemeClr val="tx1"/>
              </a:solidFill>
            </a:endParaRPr>
          </a:p>
        </p:txBody>
      </p:sp>
      <p:sp>
        <p:nvSpPr>
          <p:cNvPr id="138" name="Rectangle 137"/>
          <p:cNvSpPr>
            <a:spLocks noChangeAspect="1"/>
          </p:cNvSpPr>
          <p:nvPr/>
        </p:nvSpPr>
        <p:spPr>
          <a:xfrm>
            <a:off x="6653248" y="2795076"/>
            <a:ext cx="97870" cy="873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4</a:t>
            </a:r>
            <a:endParaRPr lang="en-US" sz="1000" dirty="0">
              <a:solidFill>
                <a:schemeClr val="tx1"/>
              </a:solidFill>
            </a:endParaRPr>
          </a:p>
        </p:txBody>
      </p:sp>
      <p:sp>
        <p:nvSpPr>
          <p:cNvPr id="139" name="Rectangle 138"/>
          <p:cNvSpPr>
            <a:spLocks noChangeAspect="1"/>
          </p:cNvSpPr>
          <p:nvPr/>
        </p:nvSpPr>
        <p:spPr>
          <a:xfrm>
            <a:off x="6653248" y="2882439"/>
            <a:ext cx="97870" cy="873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5</a:t>
            </a:r>
            <a:endParaRPr lang="en-US" sz="1000" dirty="0">
              <a:solidFill>
                <a:schemeClr val="tx1"/>
              </a:solidFill>
            </a:endParaRPr>
          </a:p>
        </p:txBody>
      </p:sp>
      <p:sp>
        <p:nvSpPr>
          <p:cNvPr id="140" name="Rectangle 139"/>
          <p:cNvSpPr>
            <a:spLocks noChangeAspect="1"/>
          </p:cNvSpPr>
          <p:nvPr/>
        </p:nvSpPr>
        <p:spPr>
          <a:xfrm>
            <a:off x="6653248" y="2969802"/>
            <a:ext cx="97870" cy="873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6</a:t>
            </a:r>
            <a:endParaRPr lang="en-US" sz="1000" dirty="0">
              <a:solidFill>
                <a:schemeClr val="tx1"/>
              </a:solidFill>
            </a:endParaRPr>
          </a:p>
        </p:txBody>
      </p:sp>
      <p:sp>
        <p:nvSpPr>
          <p:cNvPr id="141" name="Rectangle 140"/>
          <p:cNvSpPr>
            <a:spLocks noChangeAspect="1"/>
          </p:cNvSpPr>
          <p:nvPr/>
        </p:nvSpPr>
        <p:spPr>
          <a:xfrm>
            <a:off x="6653247" y="2707162"/>
            <a:ext cx="97870" cy="873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3</a:t>
            </a:r>
            <a:endParaRPr lang="en-US" sz="1000" dirty="0">
              <a:solidFill>
                <a:schemeClr val="tx1"/>
              </a:solidFill>
            </a:endParaRPr>
          </a:p>
        </p:txBody>
      </p:sp>
      <p:sp>
        <p:nvSpPr>
          <p:cNvPr id="142" name="Rectangle 141"/>
          <p:cNvSpPr>
            <a:spLocks noChangeAspect="1"/>
          </p:cNvSpPr>
          <p:nvPr/>
        </p:nvSpPr>
        <p:spPr>
          <a:xfrm>
            <a:off x="6728796" y="3139173"/>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143" name="Rectangle 142"/>
          <p:cNvSpPr>
            <a:spLocks noChangeAspect="1"/>
          </p:cNvSpPr>
          <p:nvPr/>
        </p:nvSpPr>
        <p:spPr>
          <a:xfrm>
            <a:off x="6819284" y="3139173"/>
            <a:ext cx="97870" cy="87363"/>
          </a:xfrm>
          <a:prstGeom prst="rect">
            <a:avLst/>
          </a:prstGeom>
          <a:solidFill>
            <a:schemeClr val="bg1"/>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144" name="Rectangle 143"/>
          <p:cNvSpPr>
            <a:spLocks noChangeAspect="1"/>
          </p:cNvSpPr>
          <p:nvPr/>
        </p:nvSpPr>
        <p:spPr>
          <a:xfrm>
            <a:off x="6902627" y="3139173"/>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145" name="Rectangle 144"/>
          <p:cNvSpPr>
            <a:spLocks noChangeAspect="1"/>
          </p:cNvSpPr>
          <p:nvPr/>
        </p:nvSpPr>
        <p:spPr>
          <a:xfrm>
            <a:off x="6990733" y="3139173"/>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146" name="Rectangle 145"/>
          <p:cNvSpPr>
            <a:spLocks noChangeAspect="1"/>
          </p:cNvSpPr>
          <p:nvPr/>
        </p:nvSpPr>
        <p:spPr>
          <a:xfrm>
            <a:off x="6653248" y="3139173"/>
            <a:ext cx="97870" cy="873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8</a:t>
            </a:r>
            <a:endParaRPr lang="en-US" sz="1000" dirty="0">
              <a:solidFill>
                <a:schemeClr val="tx1"/>
              </a:solidFill>
            </a:endParaRPr>
          </a:p>
        </p:txBody>
      </p:sp>
      <p:sp>
        <p:nvSpPr>
          <p:cNvPr id="147" name="Rectangle 146"/>
          <p:cNvSpPr>
            <a:spLocks noChangeAspect="1"/>
          </p:cNvSpPr>
          <p:nvPr/>
        </p:nvSpPr>
        <p:spPr>
          <a:xfrm>
            <a:off x="7612710" y="2530776"/>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F</a:t>
            </a:r>
            <a:endParaRPr lang="en-US" sz="1000" dirty="0">
              <a:solidFill>
                <a:schemeClr val="tx1"/>
              </a:solidFill>
            </a:endParaRPr>
          </a:p>
        </p:txBody>
      </p:sp>
      <p:sp>
        <p:nvSpPr>
          <p:cNvPr id="148" name="Rectangle 147"/>
          <p:cNvSpPr>
            <a:spLocks noChangeAspect="1"/>
          </p:cNvSpPr>
          <p:nvPr/>
        </p:nvSpPr>
        <p:spPr>
          <a:xfrm>
            <a:off x="7612513" y="2619616"/>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149" name="Rectangle 148"/>
          <p:cNvSpPr>
            <a:spLocks noChangeAspect="1"/>
          </p:cNvSpPr>
          <p:nvPr/>
        </p:nvSpPr>
        <p:spPr>
          <a:xfrm>
            <a:off x="7612710" y="3050229"/>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F</a:t>
            </a:r>
            <a:endParaRPr lang="en-US" sz="1000" dirty="0">
              <a:solidFill>
                <a:schemeClr val="tx1"/>
              </a:solidFill>
            </a:endParaRPr>
          </a:p>
        </p:txBody>
      </p:sp>
      <p:sp>
        <p:nvSpPr>
          <p:cNvPr id="150" name="Rectangle 149"/>
          <p:cNvSpPr>
            <a:spLocks noChangeAspect="1"/>
          </p:cNvSpPr>
          <p:nvPr/>
        </p:nvSpPr>
        <p:spPr>
          <a:xfrm>
            <a:off x="7612710" y="2795074"/>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I</a:t>
            </a:r>
            <a:endParaRPr lang="en-US" sz="1000" dirty="0">
              <a:solidFill>
                <a:schemeClr val="tx1"/>
              </a:solidFill>
            </a:endParaRPr>
          </a:p>
        </p:txBody>
      </p:sp>
      <p:sp>
        <p:nvSpPr>
          <p:cNvPr id="151" name="Rectangle 150"/>
          <p:cNvSpPr>
            <a:spLocks noChangeAspect="1"/>
          </p:cNvSpPr>
          <p:nvPr/>
        </p:nvSpPr>
        <p:spPr>
          <a:xfrm>
            <a:off x="7612710" y="2882437"/>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152" name="Rectangle 151"/>
          <p:cNvSpPr>
            <a:spLocks noChangeAspect="1"/>
          </p:cNvSpPr>
          <p:nvPr/>
        </p:nvSpPr>
        <p:spPr>
          <a:xfrm>
            <a:off x="7612710" y="2969800"/>
            <a:ext cx="97870" cy="87363"/>
          </a:xfrm>
          <a:prstGeom prst="rect">
            <a:avLst/>
          </a:prstGeom>
          <a:pattFill prst="pct50">
            <a:fgClr>
              <a:schemeClr val="accent5"/>
            </a:fgClr>
            <a:bgClr>
              <a:schemeClr val="bg1"/>
            </a:bgClr>
          </a:patt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153" name="Rectangle 152"/>
          <p:cNvSpPr>
            <a:spLocks noChangeAspect="1"/>
          </p:cNvSpPr>
          <p:nvPr/>
        </p:nvSpPr>
        <p:spPr>
          <a:xfrm>
            <a:off x="7612709" y="2707161"/>
            <a:ext cx="97870" cy="87363"/>
          </a:xfrm>
          <a:prstGeom prst="rect">
            <a:avLst/>
          </a:prstGeom>
          <a:solidFill>
            <a:schemeClr val="accent5"/>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B</a:t>
            </a:r>
            <a:endParaRPr lang="en-US" sz="1000" dirty="0">
              <a:solidFill>
                <a:schemeClr val="tx1"/>
              </a:solidFill>
            </a:endParaRPr>
          </a:p>
        </p:txBody>
      </p:sp>
      <p:sp>
        <p:nvSpPr>
          <p:cNvPr id="154" name="Rectangle 153"/>
          <p:cNvSpPr>
            <a:spLocks noChangeAspect="1"/>
          </p:cNvSpPr>
          <p:nvPr/>
        </p:nvSpPr>
        <p:spPr>
          <a:xfrm>
            <a:off x="7703198" y="2530776"/>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F</a:t>
            </a:r>
            <a:endParaRPr lang="en-US" sz="1000" dirty="0">
              <a:solidFill>
                <a:schemeClr val="tx1"/>
              </a:solidFill>
            </a:endParaRPr>
          </a:p>
        </p:txBody>
      </p:sp>
      <p:sp>
        <p:nvSpPr>
          <p:cNvPr id="155" name="Rectangle 154"/>
          <p:cNvSpPr>
            <a:spLocks noChangeAspect="1"/>
          </p:cNvSpPr>
          <p:nvPr/>
        </p:nvSpPr>
        <p:spPr>
          <a:xfrm>
            <a:off x="7703001" y="2619616"/>
            <a:ext cx="97870" cy="87363"/>
          </a:xfrm>
          <a:prstGeom prst="rect">
            <a:avLst/>
          </a:prstGeom>
          <a:pattFill prst="pct50">
            <a:fgClr>
              <a:schemeClr val="accent2"/>
            </a:fgClr>
            <a:bgClr>
              <a:schemeClr val="bg1"/>
            </a:bgClr>
          </a:patt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156" name="Rectangle 155"/>
          <p:cNvSpPr>
            <a:spLocks noChangeAspect="1"/>
          </p:cNvSpPr>
          <p:nvPr/>
        </p:nvSpPr>
        <p:spPr>
          <a:xfrm>
            <a:off x="7703198" y="3050229"/>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F</a:t>
            </a:r>
            <a:endParaRPr lang="en-US" sz="1000" dirty="0">
              <a:solidFill>
                <a:schemeClr val="tx1"/>
              </a:solidFill>
            </a:endParaRPr>
          </a:p>
        </p:txBody>
      </p:sp>
      <p:sp>
        <p:nvSpPr>
          <p:cNvPr id="157" name="Rectangle 156"/>
          <p:cNvSpPr>
            <a:spLocks noChangeAspect="1"/>
          </p:cNvSpPr>
          <p:nvPr/>
        </p:nvSpPr>
        <p:spPr>
          <a:xfrm>
            <a:off x="7703198" y="2795074"/>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I</a:t>
            </a:r>
            <a:endParaRPr lang="en-US" sz="1000" dirty="0">
              <a:solidFill>
                <a:schemeClr val="tx1"/>
              </a:solidFill>
            </a:endParaRPr>
          </a:p>
        </p:txBody>
      </p:sp>
      <p:sp>
        <p:nvSpPr>
          <p:cNvPr id="158" name="Rectangle 157"/>
          <p:cNvSpPr>
            <a:spLocks noChangeAspect="1"/>
          </p:cNvSpPr>
          <p:nvPr/>
        </p:nvSpPr>
        <p:spPr>
          <a:xfrm>
            <a:off x="7703198" y="2882437"/>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159" name="Rectangle 158"/>
          <p:cNvSpPr>
            <a:spLocks noChangeAspect="1"/>
          </p:cNvSpPr>
          <p:nvPr/>
        </p:nvSpPr>
        <p:spPr>
          <a:xfrm>
            <a:off x="7703198" y="2969800"/>
            <a:ext cx="97870" cy="87363"/>
          </a:xfrm>
          <a:prstGeom prst="rect">
            <a:avLst/>
          </a:prstGeom>
          <a:solidFill>
            <a:schemeClr val="accent5"/>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160" name="Rectangle 159"/>
          <p:cNvSpPr>
            <a:spLocks noChangeAspect="1"/>
          </p:cNvSpPr>
          <p:nvPr/>
        </p:nvSpPr>
        <p:spPr>
          <a:xfrm>
            <a:off x="7703197" y="2707161"/>
            <a:ext cx="97870" cy="87363"/>
          </a:xfrm>
          <a:prstGeom prst="rect">
            <a:avLst/>
          </a:prstGeom>
          <a:solidFill>
            <a:schemeClr val="accent5"/>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B</a:t>
            </a:r>
            <a:endParaRPr lang="en-US" sz="1000" dirty="0">
              <a:solidFill>
                <a:schemeClr val="tx1"/>
              </a:solidFill>
            </a:endParaRPr>
          </a:p>
        </p:txBody>
      </p:sp>
      <p:sp>
        <p:nvSpPr>
          <p:cNvPr id="161" name="Rectangle 160"/>
          <p:cNvSpPr>
            <a:spLocks noChangeAspect="1"/>
          </p:cNvSpPr>
          <p:nvPr/>
        </p:nvSpPr>
        <p:spPr>
          <a:xfrm>
            <a:off x="7786541" y="2530776"/>
            <a:ext cx="97870" cy="87363"/>
          </a:xfrm>
          <a:prstGeom prst="rect">
            <a:avLst/>
          </a:prstGeom>
          <a:pattFill prst="pct50">
            <a:fgClr>
              <a:schemeClr val="accent2"/>
            </a:fgClr>
            <a:bgClr>
              <a:schemeClr val="bg1"/>
            </a:bgClr>
          </a:patt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F</a:t>
            </a:r>
            <a:endParaRPr lang="en-US" sz="1000" dirty="0">
              <a:solidFill>
                <a:schemeClr val="tx1"/>
              </a:solidFill>
            </a:endParaRPr>
          </a:p>
        </p:txBody>
      </p:sp>
      <p:sp>
        <p:nvSpPr>
          <p:cNvPr id="162" name="Rectangle 161"/>
          <p:cNvSpPr>
            <a:spLocks noChangeAspect="1"/>
          </p:cNvSpPr>
          <p:nvPr/>
        </p:nvSpPr>
        <p:spPr>
          <a:xfrm>
            <a:off x="7786344" y="2619616"/>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163" name="Rectangle 162"/>
          <p:cNvSpPr>
            <a:spLocks noChangeAspect="1"/>
          </p:cNvSpPr>
          <p:nvPr/>
        </p:nvSpPr>
        <p:spPr>
          <a:xfrm>
            <a:off x="7786541" y="3050229"/>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F</a:t>
            </a:r>
            <a:endParaRPr lang="en-US" sz="1000" dirty="0">
              <a:solidFill>
                <a:schemeClr val="tx1"/>
              </a:solidFill>
            </a:endParaRPr>
          </a:p>
        </p:txBody>
      </p:sp>
      <p:sp>
        <p:nvSpPr>
          <p:cNvPr id="164" name="Rectangle 163"/>
          <p:cNvSpPr>
            <a:spLocks noChangeAspect="1"/>
          </p:cNvSpPr>
          <p:nvPr/>
        </p:nvSpPr>
        <p:spPr>
          <a:xfrm>
            <a:off x="7786541" y="2795074"/>
            <a:ext cx="97870" cy="87363"/>
          </a:xfrm>
          <a:prstGeom prst="rect">
            <a:avLst/>
          </a:prstGeom>
          <a:pattFill prst="pct50">
            <a:fgClr>
              <a:schemeClr val="accent2"/>
            </a:fgClr>
            <a:bgClr>
              <a:schemeClr val="bg1"/>
            </a:bgClr>
          </a:patt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I</a:t>
            </a:r>
            <a:endParaRPr lang="en-US" sz="1000" dirty="0">
              <a:solidFill>
                <a:schemeClr val="tx1"/>
              </a:solidFill>
            </a:endParaRPr>
          </a:p>
        </p:txBody>
      </p:sp>
      <p:sp>
        <p:nvSpPr>
          <p:cNvPr id="165" name="Rectangle 164"/>
          <p:cNvSpPr>
            <a:spLocks noChangeAspect="1"/>
          </p:cNvSpPr>
          <p:nvPr/>
        </p:nvSpPr>
        <p:spPr>
          <a:xfrm>
            <a:off x="7786541" y="2882437"/>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166" name="Rectangle 165"/>
          <p:cNvSpPr>
            <a:spLocks noChangeAspect="1"/>
          </p:cNvSpPr>
          <p:nvPr/>
        </p:nvSpPr>
        <p:spPr>
          <a:xfrm>
            <a:off x="7786541" y="2969800"/>
            <a:ext cx="97870" cy="87363"/>
          </a:xfrm>
          <a:prstGeom prst="rect">
            <a:avLst/>
          </a:prstGeom>
          <a:solidFill>
            <a:schemeClr val="accent5"/>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167" name="Rectangle 166"/>
          <p:cNvSpPr>
            <a:spLocks noChangeAspect="1"/>
          </p:cNvSpPr>
          <p:nvPr/>
        </p:nvSpPr>
        <p:spPr>
          <a:xfrm>
            <a:off x="7786540" y="2707161"/>
            <a:ext cx="97870" cy="87363"/>
          </a:xfrm>
          <a:prstGeom prst="rect">
            <a:avLst/>
          </a:prstGeom>
          <a:pattFill prst="pct50">
            <a:fgClr>
              <a:schemeClr val="accent5"/>
            </a:fgClr>
            <a:bgClr>
              <a:schemeClr val="bg1"/>
            </a:bgClr>
          </a:patt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B</a:t>
            </a:r>
            <a:endParaRPr lang="en-US" sz="1000" dirty="0">
              <a:solidFill>
                <a:schemeClr val="tx1"/>
              </a:solidFill>
            </a:endParaRPr>
          </a:p>
        </p:txBody>
      </p:sp>
      <p:sp>
        <p:nvSpPr>
          <p:cNvPr id="168" name="Rectangle 167"/>
          <p:cNvSpPr>
            <a:spLocks noChangeAspect="1"/>
          </p:cNvSpPr>
          <p:nvPr/>
        </p:nvSpPr>
        <p:spPr>
          <a:xfrm>
            <a:off x="7874647" y="2530776"/>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F</a:t>
            </a:r>
            <a:endParaRPr lang="en-US" sz="1000" dirty="0">
              <a:solidFill>
                <a:schemeClr val="tx1"/>
              </a:solidFill>
            </a:endParaRPr>
          </a:p>
        </p:txBody>
      </p:sp>
      <p:sp>
        <p:nvSpPr>
          <p:cNvPr id="169" name="Rectangle 168"/>
          <p:cNvSpPr>
            <a:spLocks noChangeAspect="1"/>
          </p:cNvSpPr>
          <p:nvPr/>
        </p:nvSpPr>
        <p:spPr>
          <a:xfrm>
            <a:off x="7874450" y="2619616"/>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170" name="Rectangle 169"/>
          <p:cNvSpPr>
            <a:spLocks noChangeAspect="1"/>
          </p:cNvSpPr>
          <p:nvPr/>
        </p:nvSpPr>
        <p:spPr>
          <a:xfrm>
            <a:off x="7874647" y="3050229"/>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F</a:t>
            </a:r>
            <a:endParaRPr lang="en-US" sz="1000" dirty="0">
              <a:solidFill>
                <a:schemeClr val="tx1"/>
              </a:solidFill>
            </a:endParaRPr>
          </a:p>
        </p:txBody>
      </p:sp>
      <p:sp>
        <p:nvSpPr>
          <p:cNvPr id="171" name="Rectangle 170"/>
          <p:cNvSpPr>
            <a:spLocks noChangeAspect="1"/>
          </p:cNvSpPr>
          <p:nvPr/>
        </p:nvSpPr>
        <p:spPr>
          <a:xfrm>
            <a:off x="7874647" y="2795074"/>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I</a:t>
            </a:r>
            <a:endParaRPr lang="en-US" sz="1000" dirty="0">
              <a:solidFill>
                <a:schemeClr val="tx1"/>
              </a:solidFill>
            </a:endParaRPr>
          </a:p>
        </p:txBody>
      </p:sp>
      <p:sp>
        <p:nvSpPr>
          <p:cNvPr id="172" name="Rectangle 171"/>
          <p:cNvSpPr>
            <a:spLocks noChangeAspect="1"/>
          </p:cNvSpPr>
          <p:nvPr/>
        </p:nvSpPr>
        <p:spPr>
          <a:xfrm>
            <a:off x="7874647" y="2882437"/>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173" name="Rectangle 172"/>
          <p:cNvSpPr>
            <a:spLocks noChangeAspect="1"/>
          </p:cNvSpPr>
          <p:nvPr/>
        </p:nvSpPr>
        <p:spPr>
          <a:xfrm>
            <a:off x="7874647" y="2969800"/>
            <a:ext cx="97870" cy="87363"/>
          </a:xfrm>
          <a:prstGeom prst="rect">
            <a:avLst/>
          </a:prstGeom>
          <a:solidFill>
            <a:schemeClr val="accent5"/>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174" name="Rectangle 173"/>
          <p:cNvSpPr>
            <a:spLocks noChangeAspect="1"/>
          </p:cNvSpPr>
          <p:nvPr/>
        </p:nvSpPr>
        <p:spPr>
          <a:xfrm>
            <a:off x="7874646" y="2707161"/>
            <a:ext cx="97870" cy="87363"/>
          </a:xfrm>
          <a:prstGeom prst="rect">
            <a:avLst/>
          </a:prstGeom>
          <a:solidFill>
            <a:schemeClr val="accent5"/>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B</a:t>
            </a:r>
            <a:endParaRPr lang="en-US" sz="1000" dirty="0">
              <a:solidFill>
                <a:schemeClr val="tx1"/>
              </a:solidFill>
            </a:endParaRPr>
          </a:p>
        </p:txBody>
      </p:sp>
      <p:sp>
        <p:nvSpPr>
          <p:cNvPr id="175" name="Rectangle 174"/>
          <p:cNvSpPr>
            <a:spLocks noChangeAspect="1"/>
          </p:cNvSpPr>
          <p:nvPr/>
        </p:nvSpPr>
        <p:spPr>
          <a:xfrm>
            <a:off x="7612710" y="3139171"/>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176" name="Rectangle 175"/>
          <p:cNvSpPr>
            <a:spLocks noChangeAspect="1"/>
          </p:cNvSpPr>
          <p:nvPr/>
        </p:nvSpPr>
        <p:spPr>
          <a:xfrm>
            <a:off x="7703198" y="3139171"/>
            <a:ext cx="97870" cy="87363"/>
          </a:xfrm>
          <a:prstGeom prst="rect">
            <a:avLst/>
          </a:prstGeom>
          <a:pattFill prst="pct50">
            <a:fgClr>
              <a:schemeClr val="accent2"/>
            </a:fgClr>
            <a:bgClr>
              <a:schemeClr val="bg1"/>
            </a:bgClr>
          </a:patt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177" name="Rectangle 176"/>
          <p:cNvSpPr>
            <a:spLocks noChangeAspect="1"/>
          </p:cNvSpPr>
          <p:nvPr/>
        </p:nvSpPr>
        <p:spPr>
          <a:xfrm>
            <a:off x="7786541" y="3139171"/>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178" name="Rectangle 177"/>
          <p:cNvSpPr>
            <a:spLocks noChangeAspect="1"/>
          </p:cNvSpPr>
          <p:nvPr/>
        </p:nvSpPr>
        <p:spPr>
          <a:xfrm>
            <a:off x="7874647" y="3139171"/>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179" name="Flowchart: Alternate Process 178"/>
          <p:cNvSpPr/>
          <p:nvPr/>
        </p:nvSpPr>
        <p:spPr>
          <a:xfrm>
            <a:off x="7139074" y="2778893"/>
            <a:ext cx="497122" cy="180707"/>
          </a:xfrm>
          <a:prstGeom prst="flowChartAlternateProcess">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600" dirty="0" smtClean="0"/>
              <a:t>Recover</a:t>
            </a:r>
          </a:p>
        </p:txBody>
      </p:sp>
      <p:cxnSp>
        <p:nvCxnSpPr>
          <p:cNvPr id="180" name="Straight Arrow Connector 179"/>
          <p:cNvCxnSpPr/>
          <p:nvPr/>
        </p:nvCxnSpPr>
        <p:spPr>
          <a:xfrm flipV="1">
            <a:off x="7043223" y="2880977"/>
            <a:ext cx="151769" cy="6"/>
          </a:xfrm>
          <a:prstGeom prst="straightConnector1">
            <a:avLst/>
          </a:prstGeom>
          <a:ln w="19050">
            <a:solidFill>
              <a:schemeClr val="accent5">
                <a:lumMod val="50000"/>
              </a:schemeClr>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81" name="Straight Arrow Connector 180"/>
          <p:cNvCxnSpPr/>
          <p:nvPr/>
        </p:nvCxnSpPr>
        <p:spPr>
          <a:xfrm flipV="1">
            <a:off x="7544774" y="2887454"/>
            <a:ext cx="151769" cy="6"/>
          </a:xfrm>
          <a:prstGeom prst="straightConnector1">
            <a:avLst/>
          </a:prstGeom>
          <a:ln w="19050">
            <a:solidFill>
              <a:schemeClr val="accent5">
                <a:lumMod val="50000"/>
              </a:schemeClr>
            </a:solidFill>
            <a:tailEnd type="triangle" w="sm" len="med"/>
          </a:ln>
          <a:effectLst/>
        </p:spPr>
        <p:style>
          <a:lnRef idx="2">
            <a:schemeClr val="accent1"/>
          </a:lnRef>
          <a:fillRef idx="0">
            <a:schemeClr val="accent1"/>
          </a:fillRef>
          <a:effectRef idx="1">
            <a:schemeClr val="accent1"/>
          </a:effectRef>
          <a:fontRef idx="minor">
            <a:schemeClr val="tx1"/>
          </a:fontRef>
        </p:style>
      </p:cxnSp>
      <p:grpSp>
        <p:nvGrpSpPr>
          <p:cNvPr id="385" name="Group 205"/>
          <p:cNvGrpSpPr>
            <a:grpSpLocks/>
          </p:cNvGrpSpPr>
          <p:nvPr/>
        </p:nvGrpSpPr>
        <p:grpSpPr bwMode="auto">
          <a:xfrm>
            <a:off x="4356994" y="1333554"/>
            <a:ext cx="228103" cy="278394"/>
            <a:chOff x="912" y="1011"/>
            <a:chExt cx="530" cy="628"/>
          </a:xfrm>
        </p:grpSpPr>
        <p:sp>
          <p:nvSpPr>
            <p:cNvPr id="386" name="Rectangle 5"/>
            <p:cNvSpPr>
              <a:spLocks noChangeArrowheads="1"/>
            </p:cNvSpPr>
            <p:nvPr/>
          </p:nvSpPr>
          <p:spPr bwMode="auto">
            <a:xfrm>
              <a:off x="915" y="1014"/>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6"/>
            <p:cNvSpPr>
              <a:spLocks noEditPoints="1"/>
            </p:cNvSpPr>
            <p:nvPr/>
          </p:nvSpPr>
          <p:spPr bwMode="auto">
            <a:xfrm>
              <a:off x="912" y="1011"/>
              <a:ext cx="64"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8" name="Rectangle 7"/>
            <p:cNvSpPr>
              <a:spLocks noChangeArrowheads="1"/>
            </p:cNvSpPr>
            <p:nvPr/>
          </p:nvSpPr>
          <p:spPr bwMode="auto">
            <a:xfrm>
              <a:off x="915" y="1071"/>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Freeform 8"/>
            <p:cNvSpPr>
              <a:spLocks noEditPoints="1"/>
            </p:cNvSpPr>
            <p:nvPr/>
          </p:nvSpPr>
          <p:spPr bwMode="auto">
            <a:xfrm>
              <a:off x="912" y="1068"/>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0" name="Rectangle 9"/>
            <p:cNvSpPr>
              <a:spLocks noChangeArrowheads="1"/>
            </p:cNvSpPr>
            <p:nvPr/>
          </p:nvSpPr>
          <p:spPr bwMode="auto">
            <a:xfrm>
              <a:off x="916"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10"/>
            <p:cNvSpPr>
              <a:spLocks noEditPoints="1"/>
            </p:cNvSpPr>
            <p:nvPr/>
          </p:nvSpPr>
          <p:spPr bwMode="auto">
            <a:xfrm>
              <a:off x="913" y="1125"/>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2" name="Rectangle 11"/>
            <p:cNvSpPr>
              <a:spLocks noChangeArrowheads="1"/>
            </p:cNvSpPr>
            <p:nvPr/>
          </p:nvSpPr>
          <p:spPr bwMode="auto">
            <a:xfrm>
              <a:off x="915" y="1186"/>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Freeform 12"/>
            <p:cNvSpPr>
              <a:spLocks noEditPoints="1"/>
            </p:cNvSpPr>
            <p:nvPr/>
          </p:nvSpPr>
          <p:spPr bwMode="auto">
            <a:xfrm>
              <a:off x="912" y="1183"/>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Rectangle 13"/>
            <p:cNvSpPr>
              <a:spLocks noChangeArrowheads="1"/>
            </p:cNvSpPr>
            <p:nvPr/>
          </p:nvSpPr>
          <p:spPr bwMode="auto">
            <a:xfrm>
              <a:off x="915" y="1243"/>
              <a:ext cx="57" cy="58"/>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Freeform 14"/>
            <p:cNvSpPr>
              <a:spLocks noEditPoints="1"/>
            </p:cNvSpPr>
            <p:nvPr/>
          </p:nvSpPr>
          <p:spPr bwMode="auto">
            <a:xfrm>
              <a:off x="912" y="1240"/>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Rectangle 15"/>
            <p:cNvSpPr>
              <a:spLocks noChangeArrowheads="1"/>
            </p:cNvSpPr>
            <p:nvPr/>
          </p:nvSpPr>
          <p:spPr bwMode="auto">
            <a:xfrm>
              <a:off x="915"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16"/>
            <p:cNvSpPr>
              <a:spLocks noEditPoints="1"/>
            </p:cNvSpPr>
            <p:nvPr/>
          </p:nvSpPr>
          <p:spPr bwMode="auto">
            <a:xfrm>
              <a:off x="912" y="1294"/>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Rectangle 17"/>
            <p:cNvSpPr>
              <a:spLocks noChangeArrowheads="1"/>
            </p:cNvSpPr>
            <p:nvPr/>
          </p:nvSpPr>
          <p:spPr bwMode="auto">
            <a:xfrm>
              <a:off x="915" y="1356"/>
              <a:ext cx="57"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Freeform 18"/>
            <p:cNvSpPr>
              <a:spLocks noEditPoints="1"/>
            </p:cNvSpPr>
            <p:nvPr/>
          </p:nvSpPr>
          <p:spPr bwMode="auto">
            <a:xfrm>
              <a:off x="912" y="1352"/>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Rectangle 19"/>
            <p:cNvSpPr>
              <a:spLocks noChangeArrowheads="1"/>
            </p:cNvSpPr>
            <p:nvPr/>
          </p:nvSpPr>
          <p:spPr bwMode="auto">
            <a:xfrm>
              <a:off x="915"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Freeform 20"/>
            <p:cNvSpPr>
              <a:spLocks noEditPoints="1"/>
            </p:cNvSpPr>
            <p:nvPr/>
          </p:nvSpPr>
          <p:spPr bwMode="auto">
            <a:xfrm>
              <a:off x="912" y="1409"/>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Rectangle 21"/>
            <p:cNvSpPr>
              <a:spLocks noChangeArrowheads="1"/>
            </p:cNvSpPr>
            <p:nvPr/>
          </p:nvSpPr>
          <p:spPr bwMode="auto">
            <a:xfrm>
              <a:off x="915" y="146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Freeform 22"/>
            <p:cNvSpPr>
              <a:spLocks noEditPoints="1"/>
            </p:cNvSpPr>
            <p:nvPr/>
          </p:nvSpPr>
          <p:spPr bwMode="auto">
            <a:xfrm>
              <a:off x="912" y="1460"/>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4" name="Rectangle 23"/>
            <p:cNvSpPr>
              <a:spLocks noChangeArrowheads="1"/>
            </p:cNvSpPr>
            <p:nvPr/>
          </p:nvSpPr>
          <p:spPr bwMode="auto">
            <a:xfrm>
              <a:off x="915" y="1521"/>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Freeform 24"/>
            <p:cNvSpPr>
              <a:spLocks noEditPoints="1"/>
            </p:cNvSpPr>
            <p:nvPr/>
          </p:nvSpPr>
          <p:spPr bwMode="auto">
            <a:xfrm>
              <a:off x="912" y="1517"/>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Rectangle 25"/>
            <p:cNvSpPr>
              <a:spLocks noChangeArrowheads="1"/>
            </p:cNvSpPr>
            <p:nvPr/>
          </p:nvSpPr>
          <p:spPr bwMode="auto">
            <a:xfrm>
              <a:off x="916"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26"/>
            <p:cNvSpPr>
              <a:spLocks noEditPoints="1"/>
            </p:cNvSpPr>
            <p:nvPr/>
          </p:nvSpPr>
          <p:spPr bwMode="auto">
            <a:xfrm>
              <a:off x="913" y="1575"/>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8" name="Rectangle 27"/>
            <p:cNvSpPr>
              <a:spLocks noChangeArrowheads="1"/>
            </p:cNvSpPr>
            <p:nvPr/>
          </p:nvSpPr>
          <p:spPr bwMode="auto">
            <a:xfrm>
              <a:off x="972"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28"/>
            <p:cNvSpPr>
              <a:spLocks noEditPoints="1"/>
            </p:cNvSpPr>
            <p:nvPr/>
          </p:nvSpPr>
          <p:spPr bwMode="auto">
            <a:xfrm>
              <a:off x="969" y="1011"/>
              <a:ext cx="64"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Rectangle 29"/>
            <p:cNvSpPr>
              <a:spLocks noChangeArrowheads="1"/>
            </p:cNvSpPr>
            <p:nvPr/>
          </p:nvSpPr>
          <p:spPr bwMode="auto">
            <a:xfrm>
              <a:off x="972" y="1071"/>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Freeform 30"/>
            <p:cNvSpPr>
              <a:spLocks noEditPoints="1"/>
            </p:cNvSpPr>
            <p:nvPr/>
          </p:nvSpPr>
          <p:spPr bwMode="auto">
            <a:xfrm>
              <a:off x="969" y="1068"/>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Rectangle 31"/>
            <p:cNvSpPr>
              <a:spLocks noChangeArrowheads="1"/>
            </p:cNvSpPr>
            <p:nvPr/>
          </p:nvSpPr>
          <p:spPr bwMode="auto">
            <a:xfrm>
              <a:off x="973"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Freeform 32"/>
            <p:cNvSpPr>
              <a:spLocks noEditPoints="1"/>
            </p:cNvSpPr>
            <p:nvPr/>
          </p:nvSpPr>
          <p:spPr bwMode="auto">
            <a:xfrm>
              <a:off x="970"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Rectangle 33"/>
            <p:cNvSpPr>
              <a:spLocks noChangeArrowheads="1"/>
            </p:cNvSpPr>
            <p:nvPr/>
          </p:nvSpPr>
          <p:spPr bwMode="auto">
            <a:xfrm>
              <a:off x="972"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Freeform 34"/>
            <p:cNvSpPr>
              <a:spLocks noEditPoints="1"/>
            </p:cNvSpPr>
            <p:nvPr/>
          </p:nvSpPr>
          <p:spPr bwMode="auto">
            <a:xfrm>
              <a:off x="969" y="1183"/>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6" name="Rectangle 35"/>
            <p:cNvSpPr>
              <a:spLocks noChangeArrowheads="1"/>
            </p:cNvSpPr>
            <p:nvPr/>
          </p:nvSpPr>
          <p:spPr bwMode="auto">
            <a:xfrm>
              <a:off x="972" y="1243"/>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36"/>
            <p:cNvSpPr>
              <a:spLocks noEditPoints="1"/>
            </p:cNvSpPr>
            <p:nvPr/>
          </p:nvSpPr>
          <p:spPr bwMode="auto">
            <a:xfrm>
              <a:off x="969" y="1240"/>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Rectangle 37"/>
            <p:cNvSpPr>
              <a:spLocks noChangeArrowheads="1"/>
            </p:cNvSpPr>
            <p:nvPr/>
          </p:nvSpPr>
          <p:spPr bwMode="auto">
            <a:xfrm>
              <a:off x="972" y="1298"/>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38"/>
            <p:cNvSpPr>
              <a:spLocks noEditPoints="1"/>
            </p:cNvSpPr>
            <p:nvPr/>
          </p:nvSpPr>
          <p:spPr bwMode="auto">
            <a:xfrm>
              <a:off x="969" y="1294"/>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Rectangle 39"/>
            <p:cNvSpPr>
              <a:spLocks noChangeArrowheads="1"/>
            </p:cNvSpPr>
            <p:nvPr/>
          </p:nvSpPr>
          <p:spPr bwMode="auto">
            <a:xfrm>
              <a:off x="972"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40"/>
            <p:cNvSpPr>
              <a:spLocks noEditPoints="1"/>
            </p:cNvSpPr>
            <p:nvPr/>
          </p:nvSpPr>
          <p:spPr bwMode="auto">
            <a:xfrm>
              <a:off x="969" y="1352"/>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 name="Rectangle 41"/>
            <p:cNvSpPr>
              <a:spLocks noChangeArrowheads="1"/>
            </p:cNvSpPr>
            <p:nvPr/>
          </p:nvSpPr>
          <p:spPr bwMode="auto">
            <a:xfrm>
              <a:off x="972" y="1412"/>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42"/>
            <p:cNvSpPr>
              <a:spLocks noEditPoints="1"/>
            </p:cNvSpPr>
            <p:nvPr/>
          </p:nvSpPr>
          <p:spPr bwMode="auto">
            <a:xfrm>
              <a:off x="969" y="1409"/>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4" name="Rectangle 43"/>
            <p:cNvSpPr>
              <a:spLocks noChangeArrowheads="1"/>
            </p:cNvSpPr>
            <p:nvPr/>
          </p:nvSpPr>
          <p:spPr bwMode="auto">
            <a:xfrm>
              <a:off x="972"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44"/>
            <p:cNvSpPr>
              <a:spLocks noEditPoints="1"/>
            </p:cNvSpPr>
            <p:nvPr/>
          </p:nvSpPr>
          <p:spPr bwMode="auto">
            <a:xfrm>
              <a:off x="969" y="1460"/>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6" name="Rectangle 45"/>
            <p:cNvSpPr>
              <a:spLocks noChangeArrowheads="1"/>
            </p:cNvSpPr>
            <p:nvPr/>
          </p:nvSpPr>
          <p:spPr bwMode="auto">
            <a:xfrm>
              <a:off x="972" y="1521"/>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6"/>
            <p:cNvSpPr>
              <a:spLocks noEditPoints="1"/>
            </p:cNvSpPr>
            <p:nvPr/>
          </p:nvSpPr>
          <p:spPr bwMode="auto">
            <a:xfrm>
              <a:off x="969" y="1517"/>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8" name="Rectangle 47"/>
            <p:cNvSpPr>
              <a:spLocks noChangeArrowheads="1"/>
            </p:cNvSpPr>
            <p:nvPr/>
          </p:nvSpPr>
          <p:spPr bwMode="auto">
            <a:xfrm>
              <a:off x="973"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48"/>
            <p:cNvSpPr>
              <a:spLocks noEditPoints="1"/>
            </p:cNvSpPr>
            <p:nvPr/>
          </p:nvSpPr>
          <p:spPr bwMode="auto">
            <a:xfrm>
              <a:off x="970"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0" name="Rectangle 49"/>
            <p:cNvSpPr>
              <a:spLocks noChangeArrowheads="1"/>
            </p:cNvSpPr>
            <p:nvPr/>
          </p:nvSpPr>
          <p:spPr bwMode="auto">
            <a:xfrm>
              <a:off x="1030" y="101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50"/>
            <p:cNvSpPr>
              <a:spLocks noEditPoints="1"/>
            </p:cNvSpPr>
            <p:nvPr/>
          </p:nvSpPr>
          <p:spPr bwMode="auto">
            <a:xfrm>
              <a:off x="1027" y="1011"/>
              <a:ext cx="63"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Rectangle 51"/>
            <p:cNvSpPr>
              <a:spLocks noChangeArrowheads="1"/>
            </p:cNvSpPr>
            <p:nvPr/>
          </p:nvSpPr>
          <p:spPr bwMode="auto">
            <a:xfrm>
              <a:off x="1030" y="1071"/>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52"/>
            <p:cNvSpPr>
              <a:spLocks noEditPoints="1"/>
            </p:cNvSpPr>
            <p:nvPr/>
          </p:nvSpPr>
          <p:spPr bwMode="auto">
            <a:xfrm>
              <a:off x="1027" y="1068"/>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Rectangle 53"/>
            <p:cNvSpPr>
              <a:spLocks noChangeArrowheads="1"/>
            </p:cNvSpPr>
            <p:nvPr/>
          </p:nvSpPr>
          <p:spPr bwMode="auto">
            <a:xfrm>
              <a:off x="1031"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54"/>
            <p:cNvSpPr>
              <a:spLocks noEditPoints="1"/>
            </p:cNvSpPr>
            <p:nvPr/>
          </p:nvSpPr>
          <p:spPr bwMode="auto">
            <a:xfrm>
              <a:off x="1028"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6" name="Rectangle 55"/>
            <p:cNvSpPr>
              <a:spLocks noChangeArrowheads="1"/>
            </p:cNvSpPr>
            <p:nvPr/>
          </p:nvSpPr>
          <p:spPr bwMode="auto">
            <a:xfrm>
              <a:off x="1030" y="1186"/>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56"/>
            <p:cNvSpPr>
              <a:spLocks noEditPoints="1"/>
            </p:cNvSpPr>
            <p:nvPr/>
          </p:nvSpPr>
          <p:spPr bwMode="auto">
            <a:xfrm>
              <a:off x="1027" y="1183"/>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8" name="Rectangle 57"/>
            <p:cNvSpPr>
              <a:spLocks noChangeArrowheads="1"/>
            </p:cNvSpPr>
            <p:nvPr/>
          </p:nvSpPr>
          <p:spPr bwMode="auto">
            <a:xfrm>
              <a:off x="1030" y="1243"/>
              <a:ext cx="57" cy="58"/>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58"/>
            <p:cNvSpPr>
              <a:spLocks noEditPoints="1"/>
            </p:cNvSpPr>
            <p:nvPr/>
          </p:nvSpPr>
          <p:spPr bwMode="auto">
            <a:xfrm>
              <a:off x="1027" y="1240"/>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0" name="Rectangle 59"/>
            <p:cNvSpPr>
              <a:spLocks noChangeArrowheads="1"/>
            </p:cNvSpPr>
            <p:nvPr/>
          </p:nvSpPr>
          <p:spPr bwMode="auto">
            <a:xfrm>
              <a:off x="1030"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60"/>
            <p:cNvSpPr>
              <a:spLocks noEditPoints="1"/>
            </p:cNvSpPr>
            <p:nvPr/>
          </p:nvSpPr>
          <p:spPr bwMode="auto">
            <a:xfrm>
              <a:off x="1027" y="1294"/>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2" name="Rectangle 61"/>
            <p:cNvSpPr>
              <a:spLocks noChangeArrowheads="1"/>
            </p:cNvSpPr>
            <p:nvPr/>
          </p:nvSpPr>
          <p:spPr bwMode="auto">
            <a:xfrm>
              <a:off x="1030" y="1356"/>
              <a:ext cx="57"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62"/>
            <p:cNvSpPr>
              <a:spLocks noEditPoints="1"/>
            </p:cNvSpPr>
            <p:nvPr/>
          </p:nvSpPr>
          <p:spPr bwMode="auto">
            <a:xfrm>
              <a:off x="1027" y="1352"/>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4" name="Rectangle 63"/>
            <p:cNvSpPr>
              <a:spLocks noChangeArrowheads="1"/>
            </p:cNvSpPr>
            <p:nvPr/>
          </p:nvSpPr>
          <p:spPr bwMode="auto">
            <a:xfrm>
              <a:off x="1030"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64"/>
            <p:cNvSpPr>
              <a:spLocks noEditPoints="1"/>
            </p:cNvSpPr>
            <p:nvPr/>
          </p:nvSpPr>
          <p:spPr bwMode="auto">
            <a:xfrm>
              <a:off x="1027" y="1409"/>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6" name="Rectangle 65"/>
            <p:cNvSpPr>
              <a:spLocks noChangeArrowheads="1"/>
            </p:cNvSpPr>
            <p:nvPr/>
          </p:nvSpPr>
          <p:spPr bwMode="auto">
            <a:xfrm>
              <a:off x="1030" y="146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66"/>
            <p:cNvSpPr>
              <a:spLocks noEditPoints="1"/>
            </p:cNvSpPr>
            <p:nvPr/>
          </p:nvSpPr>
          <p:spPr bwMode="auto">
            <a:xfrm>
              <a:off x="1027" y="1460"/>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8" name="Rectangle 67"/>
            <p:cNvSpPr>
              <a:spLocks noChangeArrowheads="1"/>
            </p:cNvSpPr>
            <p:nvPr/>
          </p:nvSpPr>
          <p:spPr bwMode="auto">
            <a:xfrm>
              <a:off x="1030" y="1521"/>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68"/>
            <p:cNvSpPr>
              <a:spLocks noEditPoints="1"/>
            </p:cNvSpPr>
            <p:nvPr/>
          </p:nvSpPr>
          <p:spPr bwMode="auto">
            <a:xfrm>
              <a:off x="1027" y="1517"/>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0" name="Rectangle 69"/>
            <p:cNvSpPr>
              <a:spLocks noChangeArrowheads="1"/>
            </p:cNvSpPr>
            <p:nvPr/>
          </p:nvSpPr>
          <p:spPr bwMode="auto">
            <a:xfrm>
              <a:off x="1031"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70"/>
            <p:cNvSpPr>
              <a:spLocks noEditPoints="1"/>
            </p:cNvSpPr>
            <p:nvPr/>
          </p:nvSpPr>
          <p:spPr bwMode="auto">
            <a:xfrm>
              <a:off x="1028"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2" name="Rectangle 71"/>
            <p:cNvSpPr>
              <a:spLocks noChangeArrowheads="1"/>
            </p:cNvSpPr>
            <p:nvPr/>
          </p:nvSpPr>
          <p:spPr bwMode="auto">
            <a:xfrm>
              <a:off x="1089" y="1014"/>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72"/>
            <p:cNvSpPr>
              <a:spLocks noEditPoints="1"/>
            </p:cNvSpPr>
            <p:nvPr/>
          </p:nvSpPr>
          <p:spPr bwMode="auto">
            <a:xfrm>
              <a:off x="1086" y="1011"/>
              <a:ext cx="64"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4" name="Rectangle 73"/>
            <p:cNvSpPr>
              <a:spLocks noChangeArrowheads="1"/>
            </p:cNvSpPr>
            <p:nvPr/>
          </p:nvSpPr>
          <p:spPr bwMode="auto">
            <a:xfrm>
              <a:off x="1089" y="1071"/>
              <a:ext cx="57"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74"/>
            <p:cNvSpPr>
              <a:spLocks noEditPoints="1"/>
            </p:cNvSpPr>
            <p:nvPr/>
          </p:nvSpPr>
          <p:spPr bwMode="auto">
            <a:xfrm>
              <a:off x="1086" y="1068"/>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6" name="Rectangle 75"/>
            <p:cNvSpPr>
              <a:spLocks noChangeArrowheads="1"/>
            </p:cNvSpPr>
            <p:nvPr/>
          </p:nvSpPr>
          <p:spPr bwMode="auto">
            <a:xfrm>
              <a:off x="1090"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76"/>
            <p:cNvSpPr>
              <a:spLocks noEditPoints="1"/>
            </p:cNvSpPr>
            <p:nvPr/>
          </p:nvSpPr>
          <p:spPr bwMode="auto">
            <a:xfrm>
              <a:off x="1087"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8" name="Rectangle 77"/>
            <p:cNvSpPr>
              <a:spLocks noChangeArrowheads="1"/>
            </p:cNvSpPr>
            <p:nvPr/>
          </p:nvSpPr>
          <p:spPr bwMode="auto">
            <a:xfrm>
              <a:off x="1089" y="1186"/>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78"/>
            <p:cNvSpPr>
              <a:spLocks noEditPoints="1"/>
            </p:cNvSpPr>
            <p:nvPr/>
          </p:nvSpPr>
          <p:spPr bwMode="auto">
            <a:xfrm>
              <a:off x="1086" y="1183"/>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Rectangle 79"/>
            <p:cNvSpPr>
              <a:spLocks noChangeArrowheads="1"/>
            </p:cNvSpPr>
            <p:nvPr/>
          </p:nvSpPr>
          <p:spPr bwMode="auto">
            <a:xfrm>
              <a:off x="1089" y="1243"/>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80"/>
            <p:cNvSpPr>
              <a:spLocks noEditPoints="1"/>
            </p:cNvSpPr>
            <p:nvPr/>
          </p:nvSpPr>
          <p:spPr bwMode="auto">
            <a:xfrm>
              <a:off x="1086" y="1240"/>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2" name="Rectangle 81"/>
            <p:cNvSpPr>
              <a:spLocks noChangeArrowheads="1"/>
            </p:cNvSpPr>
            <p:nvPr/>
          </p:nvSpPr>
          <p:spPr bwMode="auto">
            <a:xfrm>
              <a:off x="1089"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82"/>
            <p:cNvSpPr>
              <a:spLocks noEditPoints="1"/>
            </p:cNvSpPr>
            <p:nvPr/>
          </p:nvSpPr>
          <p:spPr bwMode="auto">
            <a:xfrm>
              <a:off x="1086" y="1294"/>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4" name="Rectangle 83"/>
            <p:cNvSpPr>
              <a:spLocks noChangeArrowheads="1"/>
            </p:cNvSpPr>
            <p:nvPr/>
          </p:nvSpPr>
          <p:spPr bwMode="auto">
            <a:xfrm>
              <a:off x="1089" y="1356"/>
              <a:ext cx="57"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84"/>
            <p:cNvSpPr>
              <a:spLocks noEditPoints="1"/>
            </p:cNvSpPr>
            <p:nvPr/>
          </p:nvSpPr>
          <p:spPr bwMode="auto">
            <a:xfrm>
              <a:off x="1086" y="1352"/>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Rectangle 85"/>
            <p:cNvSpPr>
              <a:spLocks noChangeArrowheads="1"/>
            </p:cNvSpPr>
            <p:nvPr/>
          </p:nvSpPr>
          <p:spPr bwMode="auto">
            <a:xfrm>
              <a:off x="1089"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86"/>
            <p:cNvSpPr>
              <a:spLocks noEditPoints="1"/>
            </p:cNvSpPr>
            <p:nvPr/>
          </p:nvSpPr>
          <p:spPr bwMode="auto">
            <a:xfrm>
              <a:off x="1086" y="1409"/>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Rectangle 87"/>
            <p:cNvSpPr>
              <a:spLocks noChangeArrowheads="1"/>
            </p:cNvSpPr>
            <p:nvPr/>
          </p:nvSpPr>
          <p:spPr bwMode="auto">
            <a:xfrm>
              <a:off x="1089" y="1464"/>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88"/>
            <p:cNvSpPr>
              <a:spLocks noEditPoints="1"/>
            </p:cNvSpPr>
            <p:nvPr/>
          </p:nvSpPr>
          <p:spPr bwMode="auto">
            <a:xfrm>
              <a:off x="1086" y="1460"/>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0" name="Rectangle 89"/>
            <p:cNvSpPr>
              <a:spLocks noChangeArrowheads="1"/>
            </p:cNvSpPr>
            <p:nvPr/>
          </p:nvSpPr>
          <p:spPr bwMode="auto">
            <a:xfrm>
              <a:off x="1089" y="1521"/>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90"/>
            <p:cNvSpPr>
              <a:spLocks noEditPoints="1"/>
            </p:cNvSpPr>
            <p:nvPr/>
          </p:nvSpPr>
          <p:spPr bwMode="auto">
            <a:xfrm>
              <a:off x="1086" y="1517"/>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2" name="Rectangle 91"/>
            <p:cNvSpPr>
              <a:spLocks noChangeArrowheads="1"/>
            </p:cNvSpPr>
            <p:nvPr/>
          </p:nvSpPr>
          <p:spPr bwMode="auto">
            <a:xfrm>
              <a:off x="1090"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92"/>
            <p:cNvSpPr>
              <a:spLocks noEditPoints="1"/>
            </p:cNvSpPr>
            <p:nvPr/>
          </p:nvSpPr>
          <p:spPr bwMode="auto">
            <a:xfrm>
              <a:off x="1087"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4" name="Rectangle 93"/>
            <p:cNvSpPr>
              <a:spLocks noChangeArrowheads="1"/>
            </p:cNvSpPr>
            <p:nvPr/>
          </p:nvSpPr>
          <p:spPr bwMode="auto">
            <a:xfrm>
              <a:off x="1148" y="101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94"/>
            <p:cNvSpPr>
              <a:spLocks noEditPoints="1"/>
            </p:cNvSpPr>
            <p:nvPr/>
          </p:nvSpPr>
          <p:spPr bwMode="auto">
            <a:xfrm>
              <a:off x="1145" y="1011"/>
              <a:ext cx="63"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6" name="Rectangle 95"/>
            <p:cNvSpPr>
              <a:spLocks noChangeArrowheads="1"/>
            </p:cNvSpPr>
            <p:nvPr/>
          </p:nvSpPr>
          <p:spPr bwMode="auto">
            <a:xfrm>
              <a:off x="1148" y="1071"/>
              <a:ext cx="57"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96"/>
            <p:cNvSpPr>
              <a:spLocks noEditPoints="1"/>
            </p:cNvSpPr>
            <p:nvPr/>
          </p:nvSpPr>
          <p:spPr bwMode="auto">
            <a:xfrm>
              <a:off x="1145" y="1068"/>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 name="Rectangle 97"/>
            <p:cNvSpPr>
              <a:spLocks noChangeArrowheads="1"/>
            </p:cNvSpPr>
            <p:nvPr/>
          </p:nvSpPr>
          <p:spPr bwMode="auto">
            <a:xfrm>
              <a:off x="1149"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98"/>
            <p:cNvSpPr>
              <a:spLocks noEditPoints="1"/>
            </p:cNvSpPr>
            <p:nvPr/>
          </p:nvSpPr>
          <p:spPr bwMode="auto">
            <a:xfrm>
              <a:off x="1145" y="1125"/>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0" name="Rectangle 99"/>
            <p:cNvSpPr>
              <a:spLocks noChangeArrowheads="1"/>
            </p:cNvSpPr>
            <p:nvPr/>
          </p:nvSpPr>
          <p:spPr bwMode="auto">
            <a:xfrm>
              <a:off x="1148" y="1186"/>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100"/>
            <p:cNvSpPr>
              <a:spLocks noEditPoints="1"/>
            </p:cNvSpPr>
            <p:nvPr/>
          </p:nvSpPr>
          <p:spPr bwMode="auto">
            <a:xfrm>
              <a:off x="1145" y="1183"/>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Rectangle 101"/>
            <p:cNvSpPr>
              <a:spLocks noChangeArrowheads="1"/>
            </p:cNvSpPr>
            <p:nvPr/>
          </p:nvSpPr>
          <p:spPr bwMode="auto">
            <a:xfrm>
              <a:off x="1148" y="1243"/>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102"/>
            <p:cNvSpPr>
              <a:spLocks noEditPoints="1"/>
            </p:cNvSpPr>
            <p:nvPr/>
          </p:nvSpPr>
          <p:spPr bwMode="auto">
            <a:xfrm>
              <a:off x="1145" y="1240"/>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Rectangle 103"/>
            <p:cNvSpPr>
              <a:spLocks noChangeArrowheads="1"/>
            </p:cNvSpPr>
            <p:nvPr/>
          </p:nvSpPr>
          <p:spPr bwMode="auto">
            <a:xfrm>
              <a:off x="1148"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104"/>
            <p:cNvSpPr>
              <a:spLocks noEditPoints="1"/>
            </p:cNvSpPr>
            <p:nvPr/>
          </p:nvSpPr>
          <p:spPr bwMode="auto">
            <a:xfrm>
              <a:off x="1145" y="1294"/>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6" name="Rectangle 105"/>
            <p:cNvSpPr>
              <a:spLocks noChangeArrowheads="1"/>
            </p:cNvSpPr>
            <p:nvPr/>
          </p:nvSpPr>
          <p:spPr bwMode="auto">
            <a:xfrm>
              <a:off x="1148" y="1356"/>
              <a:ext cx="57" cy="56"/>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106"/>
            <p:cNvSpPr>
              <a:spLocks noEditPoints="1"/>
            </p:cNvSpPr>
            <p:nvPr/>
          </p:nvSpPr>
          <p:spPr bwMode="auto">
            <a:xfrm>
              <a:off x="1145" y="1352"/>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Rectangle 107"/>
            <p:cNvSpPr>
              <a:spLocks noChangeArrowheads="1"/>
            </p:cNvSpPr>
            <p:nvPr/>
          </p:nvSpPr>
          <p:spPr bwMode="auto">
            <a:xfrm>
              <a:off x="1148"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108"/>
            <p:cNvSpPr>
              <a:spLocks noEditPoints="1"/>
            </p:cNvSpPr>
            <p:nvPr/>
          </p:nvSpPr>
          <p:spPr bwMode="auto">
            <a:xfrm>
              <a:off x="1145" y="1409"/>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0" name="Rectangle 109"/>
            <p:cNvSpPr>
              <a:spLocks noChangeArrowheads="1"/>
            </p:cNvSpPr>
            <p:nvPr/>
          </p:nvSpPr>
          <p:spPr bwMode="auto">
            <a:xfrm>
              <a:off x="1148" y="146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110"/>
            <p:cNvSpPr>
              <a:spLocks noEditPoints="1"/>
            </p:cNvSpPr>
            <p:nvPr/>
          </p:nvSpPr>
          <p:spPr bwMode="auto">
            <a:xfrm>
              <a:off x="1145" y="1460"/>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Rectangle 111"/>
            <p:cNvSpPr>
              <a:spLocks noChangeArrowheads="1"/>
            </p:cNvSpPr>
            <p:nvPr/>
          </p:nvSpPr>
          <p:spPr bwMode="auto">
            <a:xfrm>
              <a:off x="1148" y="1521"/>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112"/>
            <p:cNvSpPr>
              <a:spLocks noEditPoints="1"/>
            </p:cNvSpPr>
            <p:nvPr/>
          </p:nvSpPr>
          <p:spPr bwMode="auto">
            <a:xfrm>
              <a:off x="1145" y="1517"/>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4" name="Rectangle 113"/>
            <p:cNvSpPr>
              <a:spLocks noChangeArrowheads="1"/>
            </p:cNvSpPr>
            <p:nvPr/>
          </p:nvSpPr>
          <p:spPr bwMode="auto">
            <a:xfrm>
              <a:off x="1149" y="1578"/>
              <a:ext cx="57" cy="57"/>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114"/>
            <p:cNvSpPr>
              <a:spLocks noEditPoints="1"/>
            </p:cNvSpPr>
            <p:nvPr/>
          </p:nvSpPr>
          <p:spPr bwMode="auto">
            <a:xfrm>
              <a:off x="1145" y="1575"/>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Rectangle 115"/>
            <p:cNvSpPr>
              <a:spLocks noChangeArrowheads="1"/>
            </p:cNvSpPr>
            <p:nvPr/>
          </p:nvSpPr>
          <p:spPr bwMode="auto">
            <a:xfrm>
              <a:off x="1205"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116"/>
            <p:cNvSpPr>
              <a:spLocks noEditPoints="1"/>
            </p:cNvSpPr>
            <p:nvPr/>
          </p:nvSpPr>
          <p:spPr bwMode="auto">
            <a:xfrm>
              <a:off x="1202" y="1011"/>
              <a:ext cx="64"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8" name="Rectangle 117"/>
            <p:cNvSpPr>
              <a:spLocks noChangeArrowheads="1"/>
            </p:cNvSpPr>
            <p:nvPr/>
          </p:nvSpPr>
          <p:spPr bwMode="auto">
            <a:xfrm>
              <a:off x="1205" y="1071"/>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118"/>
            <p:cNvSpPr>
              <a:spLocks noEditPoints="1"/>
            </p:cNvSpPr>
            <p:nvPr/>
          </p:nvSpPr>
          <p:spPr bwMode="auto">
            <a:xfrm>
              <a:off x="1202" y="1068"/>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0" name="Rectangle 119"/>
            <p:cNvSpPr>
              <a:spLocks noChangeArrowheads="1"/>
            </p:cNvSpPr>
            <p:nvPr/>
          </p:nvSpPr>
          <p:spPr bwMode="auto">
            <a:xfrm>
              <a:off x="1206" y="1129"/>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120"/>
            <p:cNvSpPr>
              <a:spLocks noEditPoints="1"/>
            </p:cNvSpPr>
            <p:nvPr/>
          </p:nvSpPr>
          <p:spPr bwMode="auto">
            <a:xfrm>
              <a:off x="1202" y="1125"/>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Rectangle 121"/>
            <p:cNvSpPr>
              <a:spLocks noChangeArrowheads="1"/>
            </p:cNvSpPr>
            <p:nvPr/>
          </p:nvSpPr>
          <p:spPr bwMode="auto">
            <a:xfrm>
              <a:off x="1205"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122"/>
            <p:cNvSpPr>
              <a:spLocks noEditPoints="1"/>
            </p:cNvSpPr>
            <p:nvPr/>
          </p:nvSpPr>
          <p:spPr bwMode="auto">
            <a:xfrm>
              <a:off x="1202" y="1183"/>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 name="Rectangle 123"/>
            <p:cNvSpPr>
              <a:spLocks noChangeArrowheads="1"/>
            </p:cNvSpPr>
            <p:nvPr/>
          </p:nvSpPr>
          <p:spPr bwMode="auto">
            <a:xfrm>
              <a:off x="1205" y="1243"/>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124"/>
            <p:cNvSpPr>
              <a:spLocks noEditPoints="1"/>
            </p:cNvSpPr>
            <p:nvPr/>
          </p:nvSpPr>
          <p:spPr bwMode="auto">
            <a:xfrm>
              <a:off x="1202" y="1240"/>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Rectangle 125"/>
            <p:cNvSpPr>
              <a:spLocks noChangeArrowheads="1"/>
            </p:cNvSpPr>
            <p:nvPr/>
          </p:nvSpPr>
          <p:spPr bwMode="auto">
            <a:xfrm>
              <a:off x="1205" y="1298"/>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126"/>
            <p:cNvSpPr>
              <a:spLocks noEditPoints="1"/>
            </p:cNvSpPr>
            <p:nvPr/>
          </p:nvSpPr>
          <p:spPr bwMode="auto">
            <a:xfrm>
              <a:off x="1202" y="1294"/>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8" name="Rectangle 127"/>
            <p:cNvSpPr>
              <a:spLocks noChangeArrowheads="1"/>
            </p:cNvSpPr>
            <p:nvPr/>
          </p:nvSpPr>
          <p:spPr bwMode="auto">
            <a:xfrm>
              <a:off x="1205"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128"/>
            <p:cNvSpPr>
              <a:spLocks noEditPoints="1"/>
            </p:cNvSpPr>
            <p:nvPr/>
          </p:nvSpPr>
          <p:spPr bwMode="auto">
            <a:xfrm>
              <a:off x="1202" y="1352"/>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0" name="Rectangle 129"/>
            <p:cNvSpPr>
              <a:spLocks noChangeArrowheads="1"/>
            </p:cNvSpPr>
            <p:nvPr/>
          </p:nvSpPr>
          <p:spPr bwMode="auto">
            <a:xfrm>
              <a:off x="1205" y="1412"/>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130"/>
            <p:cNvSpPr>
              <a:spLocks noEditPoints="1"/>
            </p:cNvSpPr>
            <p:nvPr/>
          </p:nvSpPr>
          <p:spPr bwMode="auto">
            <a:xfrm>
              <a:off x="1202" y="1409"/>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 name="Rectangle 131"/>
            <p:cNvSpPr>
              <a:spLocks noChangeArrowheads="1"/>
            </p:cNvSpPr>
            <p:nvPr/>
          </p:nvSpPr>
          <p:spPr bwMode="auto">
            <a:xfrm>
              <a:off x="1205"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132"/>
            <p:cNvSpPr>
              <a:spLocks noEditPoints="1"/>
            </p:cNvSpPr>
            <p:nvPr/>
          </p:nvSpPr>
          <p:spPr bwMode="auto">
            <a:xfrm>
              <a:off x="1202" y="1460"/>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 name="Rectangle 133"/>
            <p:cNvSpPr>
              <a:spLocks noChangeArrowheads="1"/>
            </p:cNvSpPr>
            <p:nvPr/>
          </p:nvSpPr>
          <p:spPr bwMode="auto">
            <a:xfrm>
              <a:off x="1205" y="1521"/>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134"/>
            <p:cNvSpPr>
              <a:spLocks noEditPoints="1"/>
            </p:cNvSpPr>
            <p:nvPr/>
          </p:nvSpPr>
          <p:spPr bwMode="auto">
            <a:xfrm>
              <a:off x="1202" y="1517"/>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6" name="Rectangle 135"/>
            <p:cNvSpPr>
              <a:spLocks noChangeArrowheads="1"/>
            </p:cNvSpPr>
            <p:nvPr/>
          </p:nvSpPr>
          <p:spPr bwMode="auto">
            <a:xfrm>
              <a:off x="1206"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Freeform 136"/>
            <p:cNvSpPr>
              <a:spLocks noEditPoints="1"/>
            </p:cNvSpPr>
            <p:nvPr/>
          </p:nvSpPr>
          <p:spPr bwMode="auto">
            <a:xfrm>
              <a:off x="1202" y="1575"/>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Rectangle 137"/>
            <p:cNvSpPr>
              <a:spLocks noChangeArrowheads="1"/>
            </p:cNvSpPr>
            <p:nvPr/>
          </p:nvSpPr>
          <p:spPr bwMode="auto">
            <a:xfrm>
              <a:off x="1263"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Freeform 138"/>
            <p:cNvSpPr>
              <a:spLocks noEditPoints="1"/>
            </p:cNvSpPr>
            <p:nvPr/>
          </p:nvSpPr>
          <p:spPr bwMode="auto">
            <a:xfrm>
              <a:off x="1260" y="1011"/>
              <a:ext cx="64"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0" name="Rectangle 139"/>
            <p:cNvSpPr>
              <a:spLocks noChangeArrowheads="1"/>
            </p:cNvSpPr>
            <p:nvPr/>
          </p:nvSpPr>
          <p:spPr bwMode="auto">
            <a:xfrm>
              <a:off x="1263" y="1071"/>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Freeform 140"/>
            <p:cNvSpPr>
              <a:spLocks noEditPoints="1"/>
            </p:cNvSpPr>
            <p:nvPr/>
          </p:nvSpPr>
          <p:spPr bwMode="auto">
            <a:xfrm>
              <a:off x="1260" y="1068"/>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2" name="Rectangle 141"/>
            <p:cNvSpPr>
              <a:spLocks noChangeArrowheads="1"/>
            </p:cNvSpPr>
            <p:nvPr/>
          </p:nvSpPr>
          <p:spPr bwMode="auto">
            <a:xfrm>
              <a:off x="1264"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Freeform 142"/>
            <p:cNvSpPr>
              <a:spLocks noEditPoints="1"/>
            </p:cNvSpPr>
            <p:nvPr/>
          </p:nvSpPr>
          <p:spPr bwMode="auto">
            <a:xfrm>
              <a:off x="1261"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4" name="Rectangle 143"/>
            <p:cNvSpPr>
              <a:spLocks noChangeArrowheads="1"/>
            </p:cNvSpPr>
            <p:nvPr/>
          </p:nvSpPr>
          <p:spPr bwMode="auto">
            <a:xfrm>
              <a:off x="1263"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5" name="Freeform 144"/>
            <p:cNvSpPr>
              <a:spLocks noEditPoints="1"/>
            </p:cNvSpPr>
            <p:nvPr/>
          </p:nvSpPr>
          <p:spPr bwMode="auto">
            <a:xfrm>
              <a:off x="1260" y="1183"/>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Rectangle 145"/>
            <p:cNvSpPr>
              <a:spLocks noChangeArrowheads="1"/>
            </p:cNvSpPr>
            <p:nvPr/>
          </p:nvSpPr>
          <p:spPr bwMode="auto">
            <a:xfrm>
              <a:off x="1263" y="1243"/>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Freeform 146"/>
            <p:cNvSpPr>
              <a:spLocks noEditPoints="1"/>
            </p:cNvSpPr>
            <p:nvPr/>
          </p:nvSpPr>
          <p:spPr bwMode="auto">
            <a:xfrm>
              <a:off x="1260" y="1240"/>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Rectangle 147"/>
            <p:cNvSpPr>
              <a:spLocks noChangeArrowheads="1"/>
            </p:cNvSpPr>
            <p:nvPr/>
          </p:nvSpPr>
          <p:spPr bwMode="auto">
            <a:xfrm>
              <a:off x="1263" y="1298"/>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Freeform 148"/>
            <p:cNvSpPr>
              <a:spLocks noEditPoints="1"/>
            </p:cNvSpPr>
            <p:nvPr/>
          </p:nvSpPr>
          <p:spPr bwMode="auto">
            <a:xfrm>
              <a:off x="1260" y="1294"/>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0" name="Rectangle 149"/>
            <p:cNvSpPr>
              <a:spLocks noChangeArrowheads="1"/>
            </p:cNvSpPr>
            <p:nvPr/>
          </p:nvSpPr>
          <p:spPr bwMode="auto">
            <a:xfrm>
              <a:off x="1263"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Freeform 150"/>
            <p:cNvSpPr>
              <a:spLocks noEditPoints="1"/>
            </p:cNvSpPr>
            <p:nvPr/>
          </p:nvSpPr>
          <p:spPr bwMode="auto">
            <a:xfrm>
              <a:off x="1260" y="1352"/>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2" name="Rectangle 151"/>
            <p:cNvSpPr>
              <a:spLocks noChangeArrowheads="1"/>
            </p:cNvSpPr>
            <p:nvPr/>
          </p:nvSpPr>
          <p:spPr bwMode="auto">
            <a:xfrm>
              <a:off x="1263" y="1412"/>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3" name="Freeform 152"/>
            <p:cNvSpPr>
              <a:spLocks noEditPoints="1"/>
            </p:cNvSpPr>
            <p:nvPr/>
          </p:nvSpPr>
          <p:spPr bwMode="auto">
            <a:xfrm>
              <a:off x="1260" y="1409"/>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Rectangle 153"/>
            <p:cNvSpPr>
              <a:spLocks noChangeArrowheads="1"/>
            </p:cNvSpPr>
            <p:nvPr/>
          </p:nvSpPr>
          <p:spPr bwMode="auto">
            <a:xfrm>
              <a:off x="1263"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Freeform 154"/>
            <p:cNvSpPr>
              <a:spLocks noEditPoints="1"/>
            </p:cNvSpPr>
            <p:nvPr/>
          </p:nvSpPr>
          <p:spPr bwMode="auto">
            <a:xfrm>
              <a:off x="1260" y="1460"/>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Rectangle 155"/>
            <p:cNvSpPr>
              <a:spLocks noChangeArrowheads="1"/>
            </p:cNvSpPr>
            <p:nvPr/>
          </p:nvSpPr>
          <p:spPr bwMode="auto">
            <a:xfrm>
              <a:off x="1263" y="1521"/>
              <a:ext cx="58"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Freeform 156"/>
            <p:cNvSpPr>
              <a:spLocks noEditPoints="1"/>
            </p:cNvSpPr>
            <p:nvPr/>
          </p:nvSpPr>
          <p:spPr bwMode="auto">
            <a:xfrm>
              <a:off x="1260" y="1517"/>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8" name="Rectangle 157"/>
            <p:cNvSpPr>
              <a:spLocks noChangeArrowheads="1"/>
            </p:cNvSpPr>
            <p:nvPr/>
          </p:nvSpPr>
          <p:spPr bwMode="auto">
            <a:xfrm>
              <a:off x="1264"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Freeform 158"/>
            <p:cNvSpPr>
              <a:spLocks noEditPoints="1"/>
            </p:cNvSpPr>
            <p:nvPr/>
          </p:nvSpPr>
          <p:spPr bwMode="auto">
            <a:xfrm>
              <a:off x="1261"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0" name="Rectangle 159"/>
            <p:cNvSpPr>
              <a:spLocks noChangeArrowheads="1"/>
            </p:cNvSpPr>
            <p:nvPr/>
          </p:nvSpPr>
          <p:spPr bwMode="auto">
            <a:xfrm>
              <a:off x="1323"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Freeform 160"/>
            <p:cNvSpPr>
              <a:spLocks noEditPoints="1"/>
            </p:cNvSpPr>
            <p:nvPr/>
          </p:nvSpPr>
          <p:spPr bwMode="auto">
            <a:xfrm>
              <a:off x="1319" y="1011"/>
              <a:ext cx="65"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2" name="Rectangle 161"/>
            <p:cNvSpPr>
              <a:spLocks noChangeArrowheads="1"/>
            </p:cNvSpPr>
            <p:nvPr/>
          </p:nvSpPr>
          <p:spPr bwMode="auto">
            <a:xfrm>
              <a:off x="1323" y="1071"/>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Freeform 162"/>
            <p:cNvSpPr>
              <a:spLocks noEditPoints="1"/>
            </p:cNvSpPr>
            <p:nvPr/>
          </p:nvSpPr>
          <p:spPr bwMode="auto">
            <a:xfrm>
              <a:off x="1319" y="1068"/>
              <a:ext cx="65"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4" name="Rectangle 163"/>
            <p:cNvSpPr>
              <a:spLocks noChangeArrowheads="1"/>
            </p:cNvSpPr>
            <p:nvPr/>
          </p:nvSpPr>
          <p:spPr bwMode="auto">
            <a:xfrm>
              <a:off x="1324"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Freeform 164"/>
            <p:cNvSpPr>
              <a:spLocks noEditPoints="1"/>
            </p:cNvSpPr>
            <p:nvPr/>
          </p:nvSpPr>
          <p:spPr bwMode="auto">
            <a:xfrm>
              <a:off x="1320" y="1125"/>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6" name="Rectangle 165"/>
            <p:cNvSpPr>
              <a:spLocks noChangeArrowheads="1"/>
            </p:cNvSpPr>
            <p:nvPr/>
          </p:nvSpPr>
          <p:spPr bwMode="auto">
            <a:xfrm>
              <a:off x="1323"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Freeform 166"/>
            <p:cNvSpPr>
              <a:spLocks noEditPoints="1"/>
            </p:cNvSpPr>
            <p:nvPr/>
          </p:nvSpPr>
          <p:spPr bwMode="auto">
            <a:xfrm>
              <a:off x="1319" y="1183"/>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8" name="Rectangle 167"/>
            <p:cNvSpPr>
              <a:spLocks noChangeArrowheads="1"/>
            </p:cNvSpPr>
            <p:nvPr/>
          </p:nvSpPr>
          <p:spPr bwMode="auto">
            <a:xfrm>
              <a:off x="1323" y="1243"/>
              <a:ext cx="58" cy="58"/>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9" name="Freeform 168"/>
            <p:cNvSpPr>
              <a:spLocks noEditPoints="1"/>
            </p:cNvSpPr>
            <p:nvPr/>
          </p:nvSpPr>
          <p:spPr bwMode="auto">
            <a:xfrm>
              <a:off x="1319" y="1240"/>
              <a:ext cx="65"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0" name="Rectangle 169"/>
            <p:cNvSpPr>
              <a:spLocks noChangeArrowheads="1"/>
            </p:cNvSpPr>
            <p:nvPr/>
          </p:nvSpPr>
          <p:spPr bwMode="auto">
            <a:xfrm>
              <a:off x="1323" y="1298"/>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1" name="Freeform 170"/>
            <p:cNvSpPr>
              <a:spLocks noEditPoints="1"/>
            </p:cNvSpPr>
            <p:nvPr/>
          </p:nvSpPr>
          <p:spPr bwMode="auto">
            <a:xfrm>
              <a:off x="1319" y="1294"/>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2" name="Rectangle 171"/>
            <p:cNvSpPr>
              <a:spLocks noChangeArrowheads="1"/>
            </p:cNvSpPr>
            <p:nvPr/>
          </p:nvSpPr>
          <p:spPr bwMode="auto">
            <a:xfrm>
              <a:off x="1323"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3" name="Freeform 172"/>
            <p:cNvSpPr>
              <a:spLocks noEditPoints="1"/>
            </p:cNvSpPr>
            <p:nvPr/>
          </p:nvSpPr>
          <p:spPr bwMode="auto">
            <a:xfrm>
              <a:off x="1319" y="1352"/>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4" name="Rectangle 173"/>
            <p:cNvSpPr>
              <a:spLocks noChangeArrowheads="1"/>
            </p:cNvSpPr>
            <p:nvPr/>
          </p:nvSpPr>
          <p:spPr bwMode="auto">
            <a:xfrm>
              <a:off x="1323" y="1412"/>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5" name="Freeform 174"/>
            <p:cNvSpPr>
              <a:spLocks noEditPoints="1"/>
            </p:cNvSpPr>
            <p:nvPr/>
          </p:nvSpPr>
          <p:spPr bwMode="auto">
            <a:xfrm>
              <a:off x="1319" y="1409"/>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6" name="Rectangle 175"/>
            <p:cNvSpPr>
              <a:spLocks noChangeArrowheads="1"/>
            </p:cNvSpPr>
            <p:nvPr/>
          </p:nvSpPr>
          <p:spPr bwMode="auto">
            <a:xfrm>
              <a:off x="1323"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7" name="Freeform 176"/>
            <p:cNvSpPr>
              <a:spLocks noEditPoints="1"/>
            </p:cNvSpPr>
            <p:nvPr/>
          </p:nvSpPr>
          <p:spPr bwMode="auto">
            <a:xfrm>
              <a:off x="1319" y="1460"/>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8" name="Rectangle 177"/>
            <p:cNvSpPr>
              <a:spLocks noChangeArrowheads="1"/>
            </p:cNvSpPr>
            <p:nvPr/>
          </p:nvSpPr>
          <p:spPr bwMode="auto">
            <a:xfrm>
              <a:off x="1323" y="1521"/>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9" name="Freeform 178"/>
            <p:cNvSpPr>
              <a:spLocks noEditPoints="1"/>
            </p:cNvSpPr>
            <p:nvPr/>
          </p:nvSpPr>
          <p:spPr bwMode="auto">
            <a:xfrm>
              <a:off x="1319" y="1517"/>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0" name="Rectangle 179"/>
            <p:cNvSpPr>
              <a:spLocks noChangeArrowheads="1"/>
            </p:cNvSpPr>
            <p:nvPr/>
          </p:nvSpPr>
          <p:spPr bwMode="auto">
            <a:xfrm>
              <a:off x="1324"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Freeform 180"/>
            <p:cNvSpPr>
              <a:spLocks noEditPoints="1"/>
            </p:cNvSpPr>
            <p:nvPr/>
          </p:nvSpPr>
          <p:spPr bwMode="auto">
            <a:xfrm>
              <a:off x="1320" y="1575"/>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2" name="Rectangle 181"/>
            <p:cNvSpPr>
              <a:spLocks noChangeArrowheads="1"/>
            </p:cNvSpPr>
            <p:nvPr/>
          </p:nvSpPr>
          <p:spPr bwMode="auto">
            <a:xfrm>
              <a:off x="1381" y="1014"/>
              <a:ext cx="56"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Freeform 182"/>
            <p:cNvSpPr>
              <a:spLocks noEditPoints="1"/>
            </p:cNvSpPr>
            <p:nvPr/>
          </p:nvSpPr>
          <p:spPr bwMode="auto">
            <a:xfrm>
              <a:off x="1377" y="1011"/>
              <a:ext cx="64"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4" name="Rectangle 183"/>
            <p:cNvSpPr>
              <a:spLocks noChangeArrowheads="1"/>
            </p:cNvSpPr>
            <p:nvPr/>
          </p:nvSpPr>
          <p:spPr bwMode="auto">
            <a:xfrm>
              <a:off x="1381" y="1071"/>
              <a:ext cx="56"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5" name="Freeform 184"/>
            <p:cNvSpPr>
              <a:spLocks noEditPoints="1"/>
            </p:cNvSpPr>
            <p:nvPr/>
          </p:nvSpPr>
          <p:spPr bwMode="auto">
            <a:xfrm>
              <a:off x="1377" y="1068"/>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6" name="Rectangle 185"/>
            <p:cNvSpPr>
              <a:spLocks noChangeArrowheads="1"/>
            </p:cNvSpPr>
            <p:nvPr/>
          </p:nvSpPr>
          <p:spPr bwMode="auto">
            <a:xfrm>
              <a:off x="1381"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Freeform 186"/>
            <p:cNvSpPr>
              <a:spLocks noEditPoints="1"/>
            </p:cNvSpPr>
            <p:nvPr/>
          </p:nvSpPr>
          <p:spPr bwMode="auto">
            <a:xfrm>
              <a:off x="1378" y="1125"/>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8" name="Rectangle 187"/>
            <p:cNvSpPr>
              <a:spLocks noChangeArrowheads="1"/>
            </p:cNvSpPr>
            <p:nvPr/>
          </p:nvSpPr>
          <p:spPr bwMode="auto">
            <a:xfrm>
              <a:off x="1381" y="1186"/>
              <a:ext cx="56"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Freeform 188"/>
            <p:cNvSpPr>
              <a:spLocks noEditPoints="1"/>
            </p:cNvSpPr>
            <p:nvPr/>
          </p:nvSpPr>
          <p:spPr bwMode="auto">
            <a:xfrm>
              <a:off x="1377" y="1183"/>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0" name="Rectangle 189"/>
            <p:cNvSpPr>
              <a:spLocks noChangeArrowheads="1"/>
            </p:cNvSpPr>
            <p:nvPr/>
          </p:nvSpPr>
          <p:spPr bwMode="auto">
            <a:xfrm>
              <a:off x="1381" y="1243"/>
              <a:ext cx="56"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190"/>
            <p:cNvSpPr>
              <a:spLocks noEditPoints="1"/>
            </p:cNvSpPr>
            <p:nvPr/>
          </p:nvSpPr>
          <p:spPr bwMode="auto">
            <a:xfrm>
              <a:off x="1377" y="1240"/>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2" name="Rectangle 191"/>
            <p:cNvSpPr>
              <a:spLocks noChangeArrowheads="1"/>
            </p:cNvSpPr>
            <p:nvPr/>
          </p:nvSpPr>
          <p:spPr bwMode="auto">
            <a:xfrm>
              <a:off x="1381" y="1298"/>
              <a:ext cx="56"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192"/>
            <p:cNvSpPr>
              <a:spLocks noEditPoints="1"/>
            </p:cNvSpPr>
            <p:nvPr/>
          </p:nvSpPr>
          <p:spPr bwMode="auto">
            <a:xfrm>
              <a:off x="1377" y="1294"/>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4" name="Rectangle 193"/>
            <p:cNvSpPr>
              <a:spLocks noChangeArrowheads="1"/>
            </p:cNvSpPr>
            <p:nvPr/>
          </p:nvSpPr>
          <p:spPr bwMode="auto">
            <a:xfrm>
              <a:off x="1381" y="1356"/>
              <a:ext cx="56"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Freeform 194"/>
            <p:cNvSpPr>
              <a:spLocks noEditPoints="1"/>
            </p:cNvSpPr>
            <p:nvPr/>
          </p:nvSpPr>
          <p:spPr bwMode="auto">
            <a:xfrm>
              <a:off x="1377" y="1352"/>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6" name="Rectangle 195"/>
            <p:cNvSpPr>
              <a:spLocks noChangeArrowheads="1"/>
            </p:cNvSpPr>
            <p:nvPr/>
          </p:nvSpPr>
          <p:spPr bwMode="auto">
            <a:xfrm>
              <a:off x="1381" y="1412"/>
              <a:ext cx="56"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196"/>
            <p:cNvSpPr>
              <a:spLocks noEditPoints="1"/>
            </p:cNvSpPr>
            <p:nvPr/>
          </p:nvSpPr>
          <p:spPr bwMode="auto">
            <a:xfrm>
              <a:off x="1377" y="1409"/>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8" name="Rectangle 197"/>
            <p:cNvSpPr>
              <a:spLocks noChangeArrowheads="1"/>
            </p:cNvSpPr>
            <p:nvPr/>
          </p:nvSpPr>
          <p:spPr bwMode="auto">
            <a:xfrm>
              <a:off x="1381" y="1464"/>
              <a:ext cx="56"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Freeform 198"/>
            <p:cNvSpPr>
              <a:spLocks noEditPoints="1"/>
            </p:cNvSpPr>
            <p:nvPr/>
          </p:nvSpPr>
          <p:spPr bwMode="auto">
            <a:xfrm>
              <a:off x="1377" y="1460"/>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0" name="Rectangle 199"/>
            <p:cNvSpPr>
              <a:spLocks noChangeArrowheads="1"/>
            </p:cNvSpPr>
            <p:nvPr/>
          </p:nvSpPr>
          <p:spPr bwMode="auto">
            <a:xfrm>
              <a:off x="1381" y="1521"/>
              <a:ext cx="56"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Freeform 200"/>
            <p:cNvSpPr>
              <a:spLocks noEditPoints="1"/>
            </p:cNvSpPr>
            <p:nvPr/>
          </p:nvSpPr>
          <p:spPr bwMode="auto">
            <a:xfrm>
              <a:off x="1377" y="1517"/>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2" name="Rectangle 201"/>
            <p:cNvSpPr>
              <a:spLocks noChangeArrowheads="1"/>
            </p:cNvSpPr>
            <p:nvPr/>
          </p:nvSpPr>
          <p:spPr bwMode="auto">
            <a:xfrm>
              <a:off x="1381"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 name="Freeform 202"/>
            <p:cNvSpPr>
              <a:spLocks noEditPoints="1"/>
            </p:cNvSpPr>
            <p:nvPr/>
          </p:nvSpPr>
          <p:spPr bwMode="auto">
            <a:xfrm>
              <a:off x="1378" y="1575"/>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83" name="Group 205"/>
          <p:cNvGrpSpPr>
            <a:grpSpLocks/>
          </p:cNvGrpSpPr>
          <p:nvPr/>
        </p:nvGrpSpPr>
        <p:grpSpPr bwMode="auto">
          <a:xfrm>
            <a:off x="4361330" y="1763826"/>
            <a:ext cx="228103" cy="278394"/>
            <a:chOff x="912" y="1011"/>
            <a:chExt cx="530" cy="628"/>
          </a:xfrm>
        </p:grpSpPr>
        <p:sp>
          <p:nvSpPr>
            <p:cNvPr id="784" name="Rectangle 5"/>
            <p:cNvSpPr>
              <a:spLocks noChangeArrowheads="1"/>
            </p:cNvSpPr>
            <p:nvPr/>
          </p:nvSpPr>
          <p:spPr bwMode="auto">
            <a:xfrm>
              <a:off x="915" y="1014"/>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5" name="Freeform 6"/>
            <p:cNvSpPr>
              <a:spLocks noEditPoints="1"/>
            </p:cNvSpPr>
            <p:nvPr/>
          </p:nvSpPr>
          <p:spPr bwMode="auto">
            <a:xfrm>
              <a:off x="912" y="1011"/>
              <a:ext cx="64"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Rectangle 7"/>
            <p:cNvSpPr>
              <a:spLocks noChangeArrowheads="1"/>
            </p:cNvSpPr>
            <p:nvPr/>
          </p:nvSpPr>
          <p:spPr bwMode="auto">
            <a:xfrm>
              <a:off x="915" y="1071"/>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7" name="Freeform 8"/>
            <p:cNvSpPr>
              <a:spLocks noEditPoints="1"/>
            </p:cNvSpPr>
            <p:nvPr/>
          </p:nvSpPr>
          <p:spPr bwMode="auto">
            <a:xfrm>
              <a:off x="912" y="1068"/>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Rectangle 9"/>
            <p:cNvSpPr>
              <a:spLocks noChangeArrowheads="1"/>
            </p:cNvSpPr>
            <p:nvPr/>
          </p:nvSpPr>
          <p:spPr bwMode="auto">
            <a:xfrm>
              <a:off x="916"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9" name="Freeform 10"/>
            <p:cNvSpPr>
              <a:spLocks noEditPoints="1"/>
            </p:cNvSpPr>
            <p:nvPr/>
          </p:nvSpPr>
          <p:spPr bwMode="auto">
            <a:xfrm>
              <a:off x="913" y="1125"/>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Rectangle 11"/>
            <p:cNvSpPr>
              <a:spLocks noChangeArrowheads="1"/>
            </p:cNvSpPr>
            <p:nvPr/>
          </p:nvSpPr>
          <p:spPr bwMode="auto">
            <a:xfrm>
              <a:off x="915" y="1186"/>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1" name="Freeform 12"/>
            <p:cNvSpPr>
              <a:spLocks noEditPoints="1"/>
            </p:cNvSpPr>
            <p:nvPr/>
          </p:nvSpPr>
          <p:spPr bwMode="auto">
            <a:xfrm>
              <a:off x="912" y="1183"/>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Rectangle 13"/>
            <p:cNvSpPr>
              <a:spLocks noChangeArrowheads="1"/>
            </p:cNvSpPr>
            <p:nvPr/>
          </p:nvSpPr>
          <p:spPr bwMode="auto">
            <a:xfrm>
              <a:off x="915" y="1243"/>
              <a:ext cx="57" cy="58"/>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3" name="Freeform 14"/>
            <p:cNvSpPr>
              <a:spLocks noEditPoints="1"/>
            </p:cNvSpPr>
            <p:nvPr/>
          </p:nvSpPr>
          <p:spPr bwMode="auto">
            <a:xfrm>
              <a:off x="912" y="1240"/>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5"/>
            <p:cNvSpPr>
              <a:spLocks noChangeArrowheads="1"/>
            </p:cNvSpPr>
            <p:nvPr/>
          </p:nvSpPr>
          <p:spPr bwMode="auto">
            <a:xfrm>
              <a:off x="915"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5" name="Freeform 16"/>
            <p:cNvSpPr>
              <a:spLocks noEditPoints="1"/>
            </p:cNvSpPr>
            <p:nvPr/>
          </p:nvSpPr>
          <p:spPr bwMode="auto">
            <a:xfrm>
              <a:off x="912" y="1294"/>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7"/>
            <p:cNvSpPr>
              <a:spLocks noChangeArrowheads="1"/>
            </p:cNvSpPr>
            <p:nvPr/>
          </p:nvSpPr>
          <p:spPr bwMode="auto">
            <a:xfrm>
              <a:off x="915" y="1356"/>
              <a:ext cx="57"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7" name="Freeform 18"/>
            <p:cNvSpPr>
              <a:spLocks noEditPoints="1"/>
            </p:cNvSpPr>
            <p:nvPr/>
          </p:nvSpPr>
          <p:spPr bwMode="auto">
            <a:xfrm>
              <a:off x="912" y="1352"/>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8" name="Rectangle 19"/>
            <p:cNvSpPr>
              <a:spLocks noChangeArrowheads="1"/>
            </p:cNvSpPr>
            <p:nvPr/>
          </p:nvSpPr>
          <p:spPr bwMode="auto">
            <a:xfrm>
              <a:off x="915"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9" name="Freeform 20"/>
            <p:cNvSpPr>
              <a:spLocks noEditPoints="1"/>
            </p:cNvSpPr>
            <p:nvPr/>
          </p:nvSpPr>
          <p:spPr bwMode="auto">
            <a:xfrm>
              <a:off x="912" y="1409"/>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21"/>
            <p:cNvSpPr>
              <a:spLocks noChangeArrowheads="1"/>
            </p:cNvSpPr>
            <p:nvPr/>
          </p:nvSpPr>
          <p:spPr bwMode="auto">
            <a:xfrm>
              <a:off x="915" y="146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1" name="Freeform 22"/>
            <p:cNvSpPr>
              <a:spLocks noEditPoints="1"/>
            </p:cNvSpPr>
            <p:nvPr/>
          </p:nvSpPr>
          <p:spPr bwMode="auto">
            <a:xfrm>
              <a:off x="912" y="1460"/>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23"/>
            <p:cNvSpPr>
              <a:spLocks noChangeArrowheads="1"/>
            </p:cNvSpPr>
            <p:nvPr/>
          </p:nvSpPr>
          <p:spPr bwMode="auto">
            <a:xfrm>
              <a:off x="915" y="1521"/>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3" name="Freeform 24"/>
            <p:cNvSpPr>
              <a:spLocks noEditPoints="1"/>
            </p:cNvSpPr>
            <p:nvPr/>
          </p:nvSpPr>
          <p:spPr bwMode="auto">
            <a:xfrm>
              <a:off x="912" y="1517"/>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25"/>
            <p:cNvSpPr>
              <a:spLocks noChangeArrowheads="1"/>
            </p:cNvSpPr>
            <p:nvPr/>
          </p:nvSpPr>
          <p:spPr bwMode="auto">
            <a:xfrm>
              <a:off x="916"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5" name="Freeform 26"/>
            <p:cNvSpPr>
              <a:spLocks noEditPoints="1"/>
            </p:cNvSpPr>
            <p:nvPr/>
          </p:nvSpPr>
          <p:spPr bwMode="auto">
            <a:xfrm>
              <a:off x="913" y="1575"/>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27"/>
            <p:cNvSpPr>
              <a:spLocks noChangeArrowheads="1"/>
            </p:cNvSpPr>
            <p:nvPr/>
          </p:nvSpPr>
          <p:spPr bwMode="auto">
            <a:xfrm>
              <a:off x="972"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7" name="Freeform 28"/>
            <p:cNvSpPr>
              <a:spLocks noEditPoints="1"/>
            </p:cNvSpPr>
            <p:nvPr/>
          </p:nvSpPr>
          <p:spPr bwMode="auto">
            <a:xfrm>
              <a:off x="969" y="1011"/>
              <a:ext cx="64"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29"/>
            <p:cNvSpPr>
              <a:spLocks noChangeArrowheads="1"/>
            </p:cNvSpPr>
            <p:nvPr/>
          </p:nvSpPr>
          <p:spPr bwMode="auto">
            <a:xfrm>
              <a:off x="972" y="1071"/>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9" name="Freeform 30"/>
            <p:cNvSpPr>
              <a:spLocks noEditPoints="1"/>
            </p:cNvSpPr>
            <p:nvPr/>
          </p:nvSpPr>
          <p:spPr bwMode="auto">
            <a:xfrm>
              <a:off x="969" y="1068"/>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0" name="Rectangle 31"/>
            <p:cNvSpPr>
              <a:spLocks noChangeArrowheads="1"/>
            </p:cNvSpPr>
            <p:nvPr/>
          </p:nvSpPr>
          <p:spPr bwMode="auto">
            <a:xfrm>
              <a:off x="973"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1" name="Freeform 32"/>
            <p:cNvSpPr>
              <a:spLocks noEditPoints="1"/>
            </p:cNvSpPr>
            <p:nvPr/>
          </p:nvSpPr>
          <p:spPr bwMode="auto">
            <a:xfrm>
              <a:off x="970"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2" name="Rectangle 33"/>
            <p:cNvSpPr>
              <a:spLocks noChangeArrowheads="1"/>
            </p:cNvSpPr>
            <p:nvPr/>
          </p:nvSpPr>
          <p:spPr bwMode="auto">
            <a:xfrm>
              <a:off x="972"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3" name="Freeform 34"/>
            <p:cNvSpPr>
              <a:spLocks noEditPoints="1"/>
            </p:cNvSpPr>
            <p:nvPr/>
          </p:nvSpPr>
          <p:spPr bwMode="auto">
            <a:xfrm>
              <a:off x="969" y="1183"/>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4" name="Rectangle 35"/>
            <p:cNvSpPr>
              <a:spLocks noChangeArrowheads="1"/>
            </p:cNvSpPr>
            <p:nvPr/>
          </p:nvSpPr>
          <p:spPr bwMode="auto">
            <a:xfrm>
              <a:off x="972" y="1243"/>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5" name="Freeform 36"/>
            <p:cNvSpPr>
              <a:spLocks noEditPoints="1"/>
            </p:cNvSpPr>
            <p:nvPr/>
          </p:nvSpPr>
          <p:spPr bwMode="auto">
            <a:xfrm>
              <a:off x="969" y="1240"/>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37"/>
            <p:cNvSpPr>
              <a:spLocks noChangeArrowheads="1"/>
            </p:cNvSpPr>
            <p:nvPr/>
          </p:nvSpPr>
          <p:spPr bwMode="auto">
            <a:xfrm>
              <a:off x="972" y="1298"/>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7" name="Freeform 38"/>
            <p:cNvSpPr>
              <a:spLocks noEditPoints="1"/>
            </p:cNvSpPr>
            <p:nvPr/>
          </p:nvSpPr>
          <p:spPr bwMode="auto">
            <a:xfrm>
              <a:off x="969" y="1294"/>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8" name="Rectangle 39"/>
            <p:cNvSpPr>
              <a:spLocks noChangeArrowheads="1"/>
            </p:cNvSpPr>
            <p:nvPr/>
          </p:nvSpPr>
          <p:spPr bwMode="auto">
            <a:xfrm>
              <a:off x="972"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9" name="Freeform 40"/>
            <p:cNvSpPr>
              <a:spLocks noEditPoints="1"/>
            </p:cNvSpPr>
            <p:nvPr/>
          </p:nvSpPr>
          <p:spPr bwMode="auto">
            <a:xfrm>
              <a:off x="969" y="1352"/>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0" name="Rectangle 41"/>
            <p:cNvSpPr>
              <a:spLocks noChangeArrowheads="1"/>
            </p:cNvSpPr>
            <p:nvPr/>
          </p:nvSpPr>
          <p:spPr bwMode="auto">
            <a:xfrm>
              <a:off x="972" y="1412"/>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1" name="Freeform 42"/>
            <p:cNvSpPr>
              <a:spLocks noEditPoints="1"/>
            </p:cNvSpPr>
            <p:nvPr/>
          </p:nvSpPr>
          <p:spPr bwMode="auto">
            <a:xfrm>
              <a:off x="969" y="1409"/>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2" name="Rectangle 43"/>
            <p:cNvSpPr>
              <a:spLocks noChangeArrowheads="1"/>
            </p:cNvSpPr>
            <p:nvPr/>
          </p:nvSpPr>
          <p:spPr bwMode="auto">
            <a:xfrm>
              <a:off x="972"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3" name="Freeform 44"/>
            <p:cNvSpPr>
              <a:spLocks noEditPoints="1"/>
            </p:cNvSpPr>
            <p:nvPr/>
          </p:nvSpPr>
          <p:spPr bwMode="auto">
            <a:xfrm>
              <a:off x="969" y="1460"/>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4" name="Rectangle 45"/>
            <p:cNvSpPr>
              <a:spLocks noChangeArrowheads="1"/>
            </p:cNvSpPr>
            <p:nvPr/>
          </p:nvSpPr>
          <p:spPr bwMode="auto">
            <a:xfrm>
              <a:off x="972" y="1521"/>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5" name="Freeform 46"/>
            <p:cNvSpPr>
              <a:spLocks noEditPoints="1"/>
            </p:cNvSpPr>
            <p:nvPr/>
          </p:nvSpPr>
          <p:spPr bwMode="auto">
            <a:xfrm>
              <a:off x="969" y="1517"/>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6" name="Rectangle 47"/>
            <p:cNvSpPr>
              <a:spLocks noChangeArrowheads="1"/>
            </p:cNvSpPr>
            <p:nvPr/>
          </p:nvSpPr>
          <p:spPr bwMode="auto">
            <a:xfrm>
              <a:off x="973"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7" name="Freeform 48"/>
            <p:cNvSpPr>
              <a:spLocks noEditPoints="1"/>
            </p:cNvSpPr>
            <p:nvPr/>
          </p:nvSpPr>
          <p:spPr bwMode="auto">
            <a:xfrm>
              <a:off x="970"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8" name="Rectangle 49"/>
            <p:cNvSpPr>
              <a:spLocks noChangeArrowheads="1"/>
            </p:cNvSpPr>
            <p:nvPr/>
          </p:nvSpPr>
          <p:spPr bwMode="auto">
            <a:xfrm>
              <a:off x="1030" y="101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9" name="Freeform 50"/>
            <p:cNvSpPr>
              <a:spLocks noEditPoints="1"/>
            </p:cNvSpPr>
            <p:nvPr/>
          </p:nvSpPr>
          <p:spPr bwMode="auto">
            <a:xfrm>
              <a:off x="1027" y="1011"/>
              <a:ext cx="63"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0" name="Rectangle 51"/>
            <p:cNvSpPr>
              <a:spLocks noChangeArrowheads="1"/>
            </p:cNvSpPr>
            <p:nvPr/>
          </p:nvSpPr>
          <p:spPr bwMode="auto">
            <a:xfrm>
              <a:off x="1030" y="1071"/>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1" name="Freeform 52"/>
            <p:cNvSpPr>
              <a:spLocks noEditPoints="1"/>
            </p:cNvSpPr>
            <p:nvPr/>
          </p:nvSpPr>
          <p:spPr bwMode="auto">
            <a:xfrm>
              <a:off x="1027" y="1068"/>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2" name="Rectangle 53"/>
            <p:cNvSpPr>
              <a:spLocks noChangeArrowheads="1"/>
            </p:cNvSpPr>
            <p:nvPr/>
          </p:nvSpPr>
          <p:spPr bwMode="auto">
            <a:xfrm>
              <a:off x="1031"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3" name="Freeform 54"/>
            <p:cNvSpPr>
              <a:spLocks noEditPoints="1"/>
            </p:cNvSpPr>
            <p:nvPr/>
          </p:nvSpPr>
          <p:spPr bwMode="auto">
            <a:xfrm>
              <a:off x="1028"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4" name="Rectangle 55"/>
            <p:cNvSpPr>
              <a:spLocks noChangeArrowheads="1"/>
            </p:cNvSpPr>
            <p:nvPr/>
          </p:nvSpPr>
          <p:spPr bwMode="auto">
            <a:xfrm>
              <a:off x="1030" y="1186"/>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5" name="Freeform 56"/>
            <p:cNvSpPr>
              <a:spLocks noEditPoints="1"/>
            </p:cNvSpPr>
            <p:nvPr/>
          </p:nvSpPr>
          <p:spPr bwMode="auto">
            <a:xfrm>
              <a:off x="1027" y="1183"/>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6" name="Rectangle 57"/>
            <p:cNvSpPr>
              <a:spLocks noChangeArrowheads="1"/>
            </p:cNvSpPr>
            <p:nvPr/>
          </p:nvSpPr>
          <p:spPr bwMode="auto">
            <a:xfrm>
              <a:off x="1030" y="1243"/>
              <a:ext cx="57" cy="58"/>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7" name="Freeform 58"/>
            <p:cNvSpPr>
              <a:spLocks noEditPoints="1"/>
            </p:cNvSpPr>
            <p:nvPr/>
          </p:nvSpPr>
          <p:spPr bwMode="auto">
            <a:xfrm>
              <a:off x="1027" y="1240"/>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8" name="Rectangle 59"/>
            <p:cNvSpPr>
              <a:spLocks noChangeArrowheads="1"/>
            </p:cNvSpPr>
            <p:nvPr/>
          </p:nvSpPr>
          <p:spPr bwMode="auto">
            <a:xfrm>
              <a:off x="1030"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9" name="Freeform 60"/>
            <p:cNvSpPr>
              <a:spLocks noEditPoints="1"/>
            </p:cNvSpPr>
            <p:nvPr/>
          </p:nvSpPr>
          <p:spPr bwMode="auto">
            <a:xfrm>
              <a:off x="1027" y="1294"/>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 name="Rectangle 61"/>
            <p:cNvSpPr>
              <a:spLocks noChangeArrowheads="1"/>
            </p:cNvSpPr>
            <p:nvPr/>
          </p:nvSpPr>
          <p:spPr bwMode="auto">
            <a:xfrm>
              <a:off x="1030" y="1356"/>
              <a:ext cx="57"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1" name="Freeform 62"/>
            <p:cNvSpPr>
              <a:spLocks noEditPoints="1"/>
            </p:cNvSpPr>
            <p:nvPr/>
          </p:nvSpPr>
          <p:spPr bwMode="auto">
            <a:xfrm>
              <a:off x="1027" y="1352"/>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2" name="Rectangle 63"/>
            <p:cNvSpPr>
              <a:spLocks noChangeArrowheads="1"/>
            </p:cNvSpPr>
            <p:nvPr/>
          </p:nvSpPr>
          <p:spPr bwMode="auto">
            <a:xfrm>
              <a:off x="1030"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3" name="Freeform 64"/>
            <p:cNvSpPr>
              <a:spLocks noEditPoints="1"/>
            </p:cNvSpPr>
            <p:nvPr/>
          </p:nvSpPr>
          <p:spPr bwMode="auto">
            <a:xfrm>
              <a:off x="1027" y="1409"/>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4" name="Rectangle 65"/>
            <p:cNvSpPr>
              <a:spLocks noChangeArrowheads="1"/>
            </p:cNvSpPr>
            <p:nvPr/>
          </p:nvSpPr>
          <p:spPr bwMode="auto">
            <a:xfrm>
              <a:off x="1030" y="146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5" name="Freeform 66"/>
            <p:cNvSpPr>
              <a:spLocks noEditPoints="1"/>
            </p:cNvSpPr>
            <p:nvPr/>
          </p:nvSpPr>
          <p:spPr bwMode="auto">
            <a:xfrm>
              <a:off x="1027" y="1460"/>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6" name="Rectangle 67"/>
            <p:cNvSpPr>
              <a:spLocks noChangeArrowheads="1"/>
            </p:cNvSpPr>
            <p:nvPr/>
          </p:nvSpPr>
          <p:spPr bwMode="auto">
            <a:xfrm>
              <a:off x="1030" y="1521"/>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7" name="Freeform 68"/>
            <p:cNvSpPr>
              <a:spLocks noEditPoints="1"/>
            </p:cNvSpPr>
            <p:nvPr/>
          </p:nvSpPr>
          <p:spPr bwMode="auto">
            <a:xfrm>
              <a:off x="1027" y="1517"/>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8" name="Rectangle 69"/>
            <p:cNvSpPr>
              <a:spLocks noChangeArrowheads="1"/>
            </p:cNvSpPr>
            <p:nvPr/>
          </p:nvSpPr>
          <p:spPr bwMode="auto">
            <a:xfrm>
              <a:off x="1031"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9" name="Freeform 70"/>
            <p:cNvSpPr>
              <a:spLocks noEditPoints="1"/>
            </p:cNvSpPr>
            <p:nvPr/>
          </p:nvSpPr>
          <p:spPr bwMode="auto">
            <a:xfrm>
              <a:off x="1028"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 name="Rectangle 71"/>
            <p:cNvSpPr>
              <a:spLocks noChangeArrowheads="1"/>
            </p:cNvSpPr>
            <p:nvPr/>
          </p:nvSpPr>
          <p:spPr bwMode="auto">
            <a:xfrm>
              <a:off x="1089" y="1014"/>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1" name="Freeform 72"/>
            <p:cNvSpPr>
              <a:spLocks noEditPoints="1"/>
            </p:cNvSpPr>
            <p:nvPr/>
          </p:nvSpPr>
          <p:spPr bwMode="auto">
            <a:xfrm>
              <a:off x="1086" y="1011"/>
              <a:ext cx="64"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2" name="Rectangle 73"/>
            <p:cNvSpPr>
              <a:spLocks noChangeArrowheads="1"/>
            </p:cNvSpPr>
            <p:nvPr/>
          </p:nvSpPr>
          <p:spPr bwMode="auto">
            <a:xfrm>
              <a:off x="1089" y="1071"/>
              <a:ext cx="57"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3" name="Freeform 74"/>
            <p:cNvSpPr>
              <a:spLocks noEditPoints="1"/>
            </p:cNvSpPr>
            <p:nvPr/>
          </p:nvSpPr>
          <p:spPr bwMode="auto">
            <a:xfrm>
              <a:off x="1086" y="1068"/>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4" name="Rectangle 75"/>
            <p:cNvSpPr>
              <a:spLocks noChangeArrowheads="1"/>
            </p:cNvSpPr>
            <p:nvPr/>
          </p:nvSpPr>
          <p:spPr bwMode="auto">
            <a:xfrm>
              <a:off x="1090"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5" name="Freeform 76"/>
            <p:cNvSpPr>
              <a:spLocks noEditPoints="1"/>
            </p:cNvSpPr>
            <p:nvPr/>
          </p:nvSpPr>
          <p:spPr bwMode="auto">
            <a:xfrm>
              <a:off x="1087"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6" name="Rectangle 77"/>
            <p:cNvSpPr>
              <a:spLocks noChangeArrowheads="1"/>
            </p:cNvSpPr>
            <p:nvPr/>
          </p:nvSpPr>
          <p:spPr bwMode="auto">
            <a:xfrm>
              <a:off x="1089" y="1186"/>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7" name="Freeform 78"/>
            <p:cNvSpPr>
              <a:spLocks noEditPoints="1"/>
            </p:cNvSpPr>
            <p:nvPr/>
          </p:nvSpPr>
          <p:spPr bwMode="auto">
            <a:xfrm>
              <a:off x="1086" y="1183"/>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8" name="Rectangle 79"/>
            <p:cNvSpPr>
              <a:spLocks noChangeArrowheads="1"/>
            </p:cNvSpPr>
            <p:nvPr/>
          </p:nvSpPr>
          <p:spPr bwMode="auto">
            <a:xfrm>
              <a:off x="1089" y="1243"/>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9" name="Freeform 80"/>
            <p:cNvSpPr>
              <a:spLocks noEditPoints="1"/>
            </p:cNvSpPr>
            <p:nvPr/>
          </p:nvSpPr>
          <p:spPr bwMode="auto">
            <a:xfrm>
              <a:off x="1086" y="1240"/>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0" name="Rectangle 81"/>
            <p:cNvSpPr>
              <a:spLocks noChangeArrowheads="1"/>
            </p:cNvSpPr>
            <p:nvPr/>
          </p:nvSpPr>
          <p:spPr bwMode="auto">
            <a:xfrm>
              <a:off x="1089"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1" name="Freeform 82"/>
            <p:cNvSpPr>
              <a:spLocks noEditPoints="1"/>
            </p:cNvSpPr>
            <p:nvPr/>
          </p:nvSpPr>
          <p:spPr bwMode="auto">
            <a:xfrm>
              <a:off x="1086" y="1294"/>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2" name="Rectangle 83"/>
            <p:cNvSpPr>
              <a:spLocks noChangeArrowheads="1"/>
            </p:cNvSpPr>
            <p:nvPr/>
          </p:nvSpPr>
          <p:spPr bwMode="auto">
            <a:xfrm>
              <a:off x="1089" y="1356"/>
              <a:ext cx="57"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3" name="Freeform 84"/>
            <p:cNvSpPr>
              <a:spLocks noEditPoints="1"/>
            </p:cNvSpPr>
            <p:nvPr/>
          </p:nvSpPr>
          <p:spPr bwMode="auto">
            <a:xfrm>
              <a:off x="1086" y="1352"/>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4" name="Rectangle 85"/>
            <p:cNvSpPr>
              <a:spLocks noChangeArrowheads="1"/>
            </p:cNvSpPr>
            <p:nvPr/>
          </p:nvSpPr>
          <p:spPr bwMode="auto">
            <a:xfrm>
              <a:off x="1089"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5" name="Freeform 86"/>
            <p:cNvSpPr>
              <a:spLocks noEditPoints="1"/>
            </p:cNvSpPr>
            <p:nvPr/>
          </p:nvSpPr>
          <p:spPr bwMode="auto">
            <a:xfrm>
              <a:off x="1086" y="1409"/>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6" name="Rectangle 87"/>
            <p:cNvSpPr>
              <a:spLocks noChangeArrowheads="1"/>
            </p:cNvSpPr>
            <p:nvPr/>
          </p:nvSpPr>
          <p:spPr bwMode="auto">
            <a:xfrm>
              <a:off x="1089" y="1464"/>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7" name="Freeform 88"/>
            <p:cNvSpPr>
              <a:spLocks noEditPoints="1"/>
            </p:cNvSpPr>
            <p:nvPr/>
          </p:nvSpPr>
          <p:spPr bwMode="auto">
            <a:xfrm>
              <a:off x="1086" y="1460"/>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8" name="Rectangle 89"/>
            <p:cNvSpPr>
              <a:spLocks noChangeArrowheads="1"/>
            </p:cNvSpPr>
            <p:nvPr/>
          </p:nvSpPr>
          <p:spPr bwMode="auto">
            <a:xfrm>
              <a:off x="1089" y="1521"/>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9" name="Freeform 90"/>
            <p:cNvSpPr>
              <a:spLocks noEditPoints="1"/>
            </p:cNvSpPr>
            <p:nvPr/>
          </p:nvSpPr>
          <p:spPr bwMode="auto">
            <a:xfrm>
              <a:off x="1086" y="1517"/>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0" name="Rectangle 91"/>
            <p:cNvSpPr>
              <a:spLocks noChangeArrowheads="1"/>
            </p:cNvSpPr>
            <p:nvPr/>
          </p:nvSpPr>
          <p:spPr bwMode="auto">
            <a:xfrm>
              <a:off x="1090"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1" name="Freeform 92"/>
            <p:cNvSpPr>
              <a:spLocks noEditPoints="1"/>
            </p:cNvSpPr>
            <p:nvPr/>
          </p:nvSpPr>
          <p:spPr bwMode="auto">
            <a:xfrm>
              <a:off x="1087"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2" name="Rectangle 93"/>
            <p:cNvSpPr>
              <a:spLocks noChangeArrowheads="1"/>
            </p:cNvSpPr>
            <p:nvPr/>
          </p:nvSpPr>
          <p:spPr bwMode="auto">
            <a:xfrm>
              <a:off x="1148" y="101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3" name="Freeform 94"/>
            <p:cNvSpPr>
              <a:spLocks noEditPoints="1"/>
            </p:cNvSpPr>
            <p:nvPr/>
          </p:nvSpPr>
          <p:spPr bwMode="auto">
            <a:xfrm>
              <a:off x="1145" y="1011"/>
              <a:ext cx="63"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4" name="Rectangle 95"/>
            <p:cNvSpPr>
              <a:spLocks noChangeArrowheads="1"/>
            </p:cNvSpPr>
            <p:nvPr/>
          </p:nvSpPr>
          <p:spPr bwMode="auto">
            <a:xfrm>
              <a:off x="1148" y="1071"/>
              <a:ext cx="57"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5" name="Freeform 96"/>
            <p:cNvSpPr>
              <a:spLocks noEditPoints="1"/>
            </p:cNvSpPr>
            <p:nvPr/>
          </p:nvSpPr>
          <p:spPr bwMode="auto">
            <a:xfrm>
              <a:off x="1145" y="1068"/>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6" name="Rectangle 97"/>
            <p:cNvSpPr>
              <a:spLocks noChangeArrowheads="1"/>
            </p:cNvSpPr>
            <p:nvPr/>
          </p:nvSpPr>
          <p:spPr bwMode="auto">
            <a:xfrm>
              <a:off x="1149"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7" name="Freeform 98"/>
            <p:cNvSpPr>
              <a:spLocks noEditPoints="1"/>
            </p:cNvSpPr>
            <p:nvPr/>
          </p:nvSpPr>
          <p:spPr bwMode="auto">
            <a:xfrm>
              <a:off x="1145" y="1125"/>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8" name="Rectangle 99"/>
            <p:cNvSpPr>
              <a:spLocks noChangeArrowheads="1"/>
            </p:cNvSpPr>
            <p:nvPr/>
          </p:nvSpPr>
          <p:spPr bwMode="auto">
            <a:xfrm>
              <a:off x="1148" y="1186"/>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9" name="Freeform 100"/>
            <p:cNvSpPr>
              <a:spLocks noEditPoints="1"/>
            </p:cNvSpPr>
            <p:nvPr/>
          </p:nvSpPr>
          <p:spPr bwMode="auto">
            <a:xfrm>
              <a:off x="1145" y="1183"/>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0" name="Rectangle 101"/>
            <p:cNvSpPr>
              <a:spLocks noChangeArrowheads="1"/>
            </p:cNvSpPr>
            <p:nvPr/>
          </p:nvSpPr>
          <p:spPr bwMode="auto">
            <a:xfrm>
              <a:off x="1148" y="1243"/>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1" name="Freeform 102"/>
            <p:cNvSpPr>
              <a:spLocks noEditPoints="1"/>
            </p:cNvSpPr>
            <p:nvPr/>
          </p:nvSpPr>
          <p:spPr bwMode="auto">
            <a:xfrm>
              <a:off x="1145" y="1240"/>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2" name="Rectangle 103"/>
            <p:cNvSpPr>
              <a:spLocks noChangeArrowheads="1"/>
            </p:cNvSpPr>
            <p:nvPr/>
          </p:nvSpPr>
          <p:spPr bwMode="auto">
            <a:xfrm>
              <a:off x="1148"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3" name="Freeform 104"/>
            <p:cNvSpPr>
              <a:spLocks noEditPoints="1"/>
            </p:cNvSpPr>
            <p:nvPr/>
          </p:nvSpPr>
          <p:spPr bwMode="auto">
            <a:xfrm>
              <a:off x="1145" y="1294"/>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4" name="Rectangle 105"/>
            <p:cNvSpPr>
              <a:spLocks noChangeArrowheads="1"/>
            </p:cNvSpPr>
            <p:nvPr/>
          </p:nvSpPr>
          <p:spPr bwMode="auto">
            <a:xfrm>
              <a:off x="1148" y="1356"/>
              <a:ext cx="57" cy="56"/>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5" name="Freeform 106"/>
            <p:cNvSpPr>
              <a:spLocks noEditPoints="1"/>
            </p:cNvSpPr>
            <p:nvPr/>
          </p:nvSpPr>
          <p:spPr bwMode="auto">
            <a:xfrm>
              <a:off x="1145" y="1352"/>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6" name="Rectangle 107"/>
            <p:cNvSpPr>
              <a:spLocks noChangeArrowheads="1"/>
            </p:cNvSpPr>
            <p:nvPr/>
          </p:nvSpPr>
          <p:spPr bwMode="auto">
            <a:xfrm>
              <a:off x="1148"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7" name="Freeform 108"/>
            <p:cNvSpPr>
              <a:spLocks noEditPoints="1"/>
            </p:cNvSpPr>
            <p:nvPr/>
          </p:nvSpPr>
          <p:spPr bwMode="auto">
            <a:xfrm>
              <a:off x="1145" y="1409"/>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8" name="Rectangle 109"/>
            <p:cNvSpPr>
              <a:spLocks noChangeArrowheads="1"/>
            </p:cNvSpPr>
            <p:nvPr/>
          </p:nvSpPr>
          <p:spPr bwMode="auto">
            <a:xfrm>
              <a:off x="1148" y="146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9" name="Freeform 110"/>
            <p:cNvSpPr>
              <a:spLocks noEditPoints="1"/>
            </p:cNvSpPr>
            <p:nvPr/>
          </p:nvSpPr>
          <p:spPr bwMode="auto">
            <a:xfrm>
              <a:off x="1145" y="1460"/>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Rectangle 111"/>
            <p:cNvSpPr>
              <a:spLocks noChangeArrowheads="1"/>
            </p:cNvSpPr>
            <p:nvPr/>
          </p:nvSpPr>
          <p:spPr bwMode="auto">
            <a:xfrm>
              <a:off x="1148" y="1521"/>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1" name="Freeform 112"/>
            <p:cNvSpPr>
              <a:spLocks noEditPoints="1"/>
            </p:cNvSpPr>
            <p:nvPr/>
          </p:nvSpPr>
          <p:spPr bwMode="auto">
            <a:xfrm>
              <a:off x="1145" y="1517"/>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Rectangle 113"/>
            <p:cNvSpPr>
              <a:spLocks noChangeArrowheads="1"/>
            </p:cNvSpPr>
            <p:nvPr/>
          </p:nvSpPr>
          <p:spPr bwMode="auto">
            <a:xfrm>
              <a:off x="1149" y="1578"/>
              <a:ext cx="57" cy="57"/>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3" name="Freeform 114"/>
            <p:cNvSpPr>
              <a:spLocks noEditPoints="1"/>
            </p:cNvSpPr>
            <p:nvPr/>
          </p:nvSpPr>
          <p:spPr bwMode="auto">
            <a:xfrm>
              <a:off x="1145" y="1575"/>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Rectangle 115"/>
            <p:cNvSpPr>
              <a:spLocks noChangeArrowheads="1"/>
            </p:cNvSpPr>
            <p:nvPr/>
          </p:nvSpPr>
          <p:spPr bwMode="auto">
            <a:xfrm>
              <a:off x="1205"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5" name="Freeform 116"/>
            <p:cNvSpPr>
              <a:spLocks noEditPoints="1"/>
            </p:cNvSpPr>
            <p:nvPr/>
          </p:nvSpPr>
          <p:spPr bwMode="auto">
            <a:xfrm>
              <a:off x="1202" y="1011"/>
              <a:ext cx="64"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6" name="Rectangle 117"/>
            <p:cNvSpPr>
              <a:spLocks noChangeArrowheads="1"/>
            </p:cNvSpPr>
            <p:nvPr/>
          </p:nvSpPr>
          <p:spPr bwMode="auto">
            <a:xfrm>
              <a:off x="1205" y="1071"/>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7" name="Freeform 118"/>
            <p:cNvSpPr>
              <a:spLocks noEditPoints="1"/>
            </p:cNvSpPr>
            <p:nvPr/>
          </p:nvSpPr>
          <p:spPr bwMode="auto">
            <a:xfrm>
              <a:off x="1202" y="1068"/>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Rectangle 119"/>
            <p:cNvSpPr>
              <a:spLocks noChangeArrowheads="1"/>
            </p:cNvSpPr>
            <p:nvPr/>
          </p:nvSpPr>
          <p:spPr bwMode="auto">
            <a:xfrm>
              <a:off x="1206" y="1129"/>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9" name="Freeform 120"/>
            <p:cNvSpPr>
              <a:spLocks noEditPoints="1"/>
            </p:cNvSpPr>
            <p:nvPr/>
          </p:nvSpPr>
          <p:spPr bwMode="auto">
            <a:xfrm>
              <a:off x="1202" y="1125"/>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Rectangle 121"/>
            <p:cNvSpPr>
              <a:spLocks noChangeArrowheads="1"/>
            </p:cNvSpPr>
            <p:nvPr/>
          </p:nvSpPr>
          <p:spPr bwMode="auto">
            <a:xfrm>
              <a:off x="1205"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1" name="Freeform 122"/>
            <p:cNvSpPr>
              <a:spLocks noEditPoints="1"/>
            </p:cNvSpPr>
            <p:nvPr/>
          </p:nvSpPr>
          <p:spPr bwMode="auto">
            <a:xfrm>
              <a:off x="1202" y="1183"/>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Rectangle 123"/>
            <p:cNvSpPr>
              <a:spLocks noChangeArrowheads="1"/>
            </p:cNvSpPr>
            <p:nvPr/>
          </p:nvSpPr>
          <p:spPr bwMode="auto">
            <a:xfrm>
              <a:off x="1205" y="1243"/>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3" name="Freeform 124"/>
            <p:cNvSpPr>
              <a:spLocks noEditPoints="1"/>
            </p:cNvSpPr>
            <p:nvPr/>
          </p:nvSpPr>
          <p:spPr bwMode="auto">
            <a:xfrm>
              <a:off x="1202" y="1240"/>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Rectangle 125"/>
            <p:cNvSpPr>
              <a:spLocks noChangeArrowheads="1"/>
            </p:cNvSpPr>
            <p:nvPr/>
          </p:nvSpPr>
          <p:spPr bwMode="auto">
            <a:xfrm>
              <a:off x="1205" y="1298"/>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5" name="Freeform 126"/>
            <p:cNvSpPr>
              <a:spLocks noEditPoints="1"/>
            </p:cNvSpPr>
            <p:nvPr/>
          </p:nvSpPr>
          <p:spPr bwMode="auto">
            <a:xfrm>
              <a:off x="1202" y="1294"/>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6" name="Rectangle 127"/>
            <p:cNvSpPr>
              <a:spLocks noChangeArrowheads="1"/>
            </p:cNvSpPr>
            <p:nvPr/>
          </p:nvSpPr>
          <p:spPr bwMode="auto">
            <a:xfrm>
              <a:off x="1205"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7" name="Freeform 128"/>
            <p:cNvSpPr>
              <a:spLocks noEditPoints="1"/>
            </p:cNvSpPr>
            <p:nvPr/>
          </p:nvSpPr>
          <p:spPr bwMode="auto">
            <a:xfrm>
              <a:off x="1202" y="1352"/>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8" name="Rectangle 129"/>
            <p:cNvSpPr>
              <a:spLocks noChangeArrowheads="1"/>
            </p:cNvSpPr>
            <p:nvPr/>
          </p:nvSpPr>
          <p:spPr bwMode="auto">
            <a:xfrm>
              <a:off x="1205" y="1412"/>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9" name="Freeform 130"/>
            <p:cNvSpPr>
              <a:spLocks noEditPoints="1"/>
            </p:cNvSpPr>
            <p:nvPr/>
          </p:nvSpPr>
          <p:spPr bwMode="auto">
            <a:xfrm>
              <a:off x="1202" y="1409"/>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0" name="Rectangle 131"/>
            <p:cNvSpPr>
              <a:spLocks noChangeArrowheads="1"/>
            </p:cNvSpPr>
            <p:nvPr/>
          </p:nvSpPr>
          <p:spPr bwMode="auto">
            <a:xfrm>
              <a:off x="1205"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1" name="Freeform 132"/>
            <p:cNvSpPr>
              <a:spLocks noEditPoints="1"/>
            </p:cNvSpPr>
            <p:nvPr/>
          </p:nvSpPr>
          <p:spPr bwMode="auto">
            <a:xfrm>
              <a:off x="1202" y="1460"/>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2" name="Rectangle 133"/>
            <p:cNvSpPr>
              <a:spLocks noChangeArrowheads="1"/>
            </p:cNvSpPr>
            <p:nvPr/>
          </p:nvSpPr>
          <p:spPr bwMode="auto">
            <a:xfrm>
              <a:off x="1205" y="1521"/>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3" name="Freeform 134"/>
            <p:cNvSpPr>
              <a:spLocks noEditPoints="1"/>
            </p:cNvSpPr>
            <p:nvPr/>
          </p:nvSpPr>
          <p:spPr bwMode="auto">
            <a:xfrm>
              <a:off x="1202" y="1517"/>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4" name="Rectangle 135"/>
            <p:cNvSpPr>
              <a:spLocks noChangeArrowheads="1"/>
            </p:cNvSpPr>
            <p:nvPr/>
          </p:nvSpPr>
          <p:spPr bwMode="auto">
            <a:xfrm>
              <a:off x="1206"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5" name="Freeform 136"/>
            <p:cNvSpPr>
              <a:spLocks noEditPoints="1"/>
            </p:cNvSpPr>
            <p:nvPr/>
          </p:nvSpPr>
          <p:spPr bwMode="auto">
            <a:xfrm>
              <a:off x="1202" y="1575"/>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6" name="Rectangle 137"/>
            <p:cNvSpPr>
              <a:spLocks noChangeArrowheads="1"/>
            </p:cNvSpPr>
            <p:nvPr/>
          </p:nvSpPr>
          <p:spPr bwMode="auto">
            <a:xfrm>
              <a:off x="1263"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7" name="Freeform 138"/>
            <p:cNvSpPr>
              <a:spLocks noEditPoints="1"/>
            </p:cNvSpPr>
            <p:nvPr/>
          </p:nvSpPr>
          <p:spPr bwMode="auto">
            <a:xfrm>
              <a:off x="1260" y="1011"/>
              <a:ext cx="64"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8" name="Rectangle 139"/>
            <p:cNvSpPr>
              <a:spLocks noChangeArrowheads="1"/>
            </p:cNvSpPr>
            <p:nvPr/>
          </p:nvSpPr>
          <p:spPr bwMode="auto">
            <a:xfrm>
              <a:off x="1263" y="1071"/>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9" name="Freeform 140"/>
            <p:cNvSpPr>
              <a:spLocks noEditPoints="1"/>
            </p:cNvSpPr>
            <p:nvPr/>
          </p:nvSpPr>
          <p:spPr bwMode="auto">
            <a:xfrm>
              <a:off x="1260" y="1068"/>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0" name="Rectangle 141"/>
            <p:cNvSpPr>
              <a:spLocks noChangeArrowheads="1"/>
            </p:cNvSpPr>
            <p:nvPr/>
          </p:nvSpPr>
          <p:spPr bwMode="auto">
            <a:xfrm>
              <a:off x="1264"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1" name="Freeform 142"/>
            <p:cNvSpPr>
              <a:spLocks noEditPoints="1"/>
            </p:cNvSpPr>
            <p:nvPr/>
          </p:nvSpPr>
          <p:spPr bwMode="auto">
            <a:xfrm>
              <a:off x="1261"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2" name="Rectangle 143"/>
            <p:cNvSpPr>
              <a:spLocks noChangeArrowheads="1"/>
            </p:cNvSpPr>
            <p:nvPr/>
          </p:nvSpPr>
          <p:spPr bwMode="auto">
            <a:xfrm>
              <a:off x="1263"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3" name="Freeform 144"/>
            <p:cNvSpPr>
              <a:spLocks noEditPoints="1"/>
            </p:cNvSpPr>
            <p:nvPr/>
          </p:nvSpPr>
          <p:spPr bwMode="auto">
            <a:xfrm>
              <a:off x="1260" y="1183"/>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4" name="Rectangle 145"/>
            <p:cNvSpPr>
              <a:spLocks noChangeArrowheads="1"/>
            </p:cNvSpPr>
            <p:nvPr/>
          </p:nvSpPr>
          <p:spPr bwMode="auto">
            <a:xfrm>
              <a:off x="1263" y="1243"/>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 name="Freeform 146"/>
            <p:cNvSpPr>
              <a:spLocks noEditPoints="1"/>
            </p:cNvSpPr>
            <p:nvPr/>
          </p:nvSpPr>
          <p:spPr bwMode="auto">
            <a:xfrm>
              <a:off x="1260" y="1240"/>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6" name="Rectangle 147"/>
            <p:cNvSpPr>
              <a:spLocks noChangeArrowheads="1"/>
            </p:cNvSpPr>
            <p:nvPr/>
          </p:nvSpPr>
          <p:spPr bwMode="auto">
            <a:xfrm>
              <a:off x="1263" y="1298"/>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7" name="Freeform 148"/>
            <p:cNvSpPr>
              <a:spLocks noEditPoints="1"/>
            </p:cNvSpPr>
            <p:nvPr/>
          </p:nvSpPr>
          <p:spPr bwMode="auto">
            <a:xfrm>
              <a:off x="1260" y="1294"/>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8" name="Rectangle 149"/>
            <p:cNvSpPr>
              <a:spLocks noChangeArrowheads="1"/>
            </p:cNvSpPr>
            <p:nvPr/>
          </p:nvSpPr>
          <p:spPr bwMode="auto">
            <a:xfrm>
              <a:off x="1263"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9" name="Freeform 150"/>
            <p:cNvSpPr>
              <a:spLocks noEditPoints="1"/>
            </p:cNvSpPr>
            <p:nvPr/>
          </p:nvSpPr>
          <p:spPr bwMode="auto">
            <a:xfrm>
              <a:off x="1260" y="1352"/>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0" name="Rectangle 151"/>
            <p:cNvSpPr>
              <a:spLocks noChangeArrowheads="1"/>
            </p:cNvSpPr>
            <p:nvPr/>
          </p:nvSpPr>
          <p:spPr bwMode="auto">
            <a:xfrm>
              <a:off x="1263" y="1412"/>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1" name="Freeform 152"/>
            <p:cNvSpPr>
              <a:spLocks noEditPoints="1"/>
            </p:cNvSpPr>
            <p:nvPr/>
          </p:nvSpPr>
          <p:spPr bwMode="auto">
            <a:xfrm>
              <a:off x="1260" y="1409"/>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2" name="Rectangle 153"/>
            <p:cNvSpPr>
              <a:spLocks noChangeArrowheads="1"/>
            </p:cNvSpPr>
            <p:nvPr/>
          </p:nvSpPr>
          <p:spPr bwMode="auto">
            <a:xfrm>
              <a:off x="1263"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3" name="Freeform 154"/>
            <p:cNvSpPr>
              <a:spLocks noEditPoints="1"/>
            </p:cNvSpPr>
            <p:nvPr/>
          </p:nvSpPr>
          <p:spPr bwMode="auto">
            <a:xfrm>
              <a:off x="1260" y="1460"/>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4" name="Rectangle 155"/>
            <p:cNvSpPr>
              <a:spLocks noChangeArrowheads="1"/>
            </p:cNvSpPr>
            <p:nvPr/>
          </p:nvSpPr>
          <p:spPr bwMode="auto">
            <a:xfrm>
              <a:off x="1263" y="1521"/>
              <a:ext cx="58"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5" name="Freeform 156"/>
            <p:cNvSpPr>
              <a:spLocks noEditPoints="1"/>
            </p:cNvSpPr>
            <p:nvPr/>
          </p:nvSpPr>
          <p:spPr bwMode="auto">
            <a:xfrm>
              <a:off x="1260" y="1517"/>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6" name="Rectangle 157"/>
            <p:cNvSpPr>
              <a:spLocks noChangeArrowheads="1"/>
            </p:cNvSpPr>
            <p:nvPr/>
          </p:nvSpPr>
          <p:spPr bwMode="auto">
            <a:xfrm>
              <a:off x="1264"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7" name="Freeform 158"/>
            <p:cNvSpPr>
              <a:spLocks noEditPoints="1"/>
            </p:cNvSpPr>
            <p:nvPr/>
          </p:nvSpPr>
          <p:spPr bwMode="auto">
            <a:xfrm>
              <a:off x="1261"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8" name="Rectangle 159"/>
            <p:cNvSpPr>
              <a:spLocks noChangeArrowheads="1"/>
            </p:cNvSpPr>
            <p:nvPr/>
          </p:nvSpPr>
          <p:spPr bwMode="auto">
            <a:xfrm>
              <a:off x="1323"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9" name="Freeform 160"/>
            <p:cNvSpPr>
              <a:spLocks noEditPoints="1"/>
            </p:cNvSpPr>
            <p:nvPr/>
          </p:nvSpPr>
          <p:spPr bwMode="auto">
            <a:xfrm>
              <a:off x="1319" y="1011"/>
              <a:ext cx="65"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0" name="Rectangle 161"/>
            <p:cNvSpPr>
              <a:spLocks noChangeArrowheads="1"/>
            </p:cNvSpPr>
            <p:nvPr/>
          </p:nvSpPr>
          <p:spPr bwMode="auto">
            <a:xfrm>
              <a:off x="1323" y="1071"/>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1" name="Freeform 162"/>
            <p:cNvSpPr>
              <a:spLocks noEditPoints="1"/>
            </p:cNvSpPr>
            <p:nvPr/>
          </p:nvSpPr>
          <p:spPr bwMode="auto">
            <a:xfrm>
              <a:off x="1319" y="1068"/>
              <a:ext cx="65"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2" name="Rectangle 163"/>
            <p:cNvSpPr>
              <a:spLocks noChangeArrowheads="1"/>
            </p:cNvSpPr>
            <p:nvPr/>
          </p:nvSpPr>
          <p:spPr bwMode="auto">
            <a:xfrm>
              <a:off x="1324"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3" name="Freeform 164"/>
            <p:cNvSpPr>
              <a:spLocks noEditPoints="1"/>
            </p:cNvSpPr>
            <p:nvPr/>
          </p:nvSpPr>
          <p:spPr bwMode="auto">
            <a:xfrm>
              <a:off x="1320" y="1125"/>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4" name="Rectangle 165"/>
            <p:cNvSpPr>
              <a:spLocks noChangeArrowheads="1"/>
            </p:cNvSpPr>
            <p:nvPr/>
          </p:nvSpPr>
          <p:spPr bwMode="auto">
            <a:xfrm>
              <a:off x="1323"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5" name="Freeform 166"/>
            <p:cNvSpPr>
              <a:spLocks noEditPoints="1"/>
            </p:cNvSpPr>
            <p:nvPr/>
          </p:nvSpPr>
          <p:spPr bwMode="auto">
            <a:xfrm>
              <a:off x="1319" y="1183"/>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6" name="Rectangle 167"/>
            <p:cNvSpPr>
              <a:spLocks noChangeArrowheads="1"/>
            </p:cNvSpPr>
            <p:nvPr/>
          </p:nvSpPr>
          <p:spPr bwMode="auto">
            <a:xfrm>
              <a:off x="1323" y="1243"/>
              <a:ext cx="58" cy="58"/>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7" name="Freeform 168"/>
            <p:cNvSpPr>
              <a:spLocks noEditPoints="1"/>
            </p:cNvSpPr>
            <p:nvPr/>
          </p:nvSpPr>
          <p:spPr bwMode="auto">
            <a:xfrm>
              <a:off x="1319" y="1240"/>
              <a:ext cx="65"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8" name="Rectangle 169"/>
            <p:cNvSpPr>
              <a:spLocks noChangeArrowheads="1"/>
            </p:cNvSpPr>
            <p:nvPr/>
          </p:nvSpPr>
          <p:spPr bwMode="auto">
            <a:xfrm>
              <a:off x="1323" y="1298"/>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9" name="Freeform 170"/>
            <p:cNvSpPr>
              <a:spLocks noEditPoints="1"/>
            </p:cNvSpPr>
            <p:nvPr/>
          </p:nvSpPr>
          <p:spPr bwMode="auto">
            <a:xfrm>
              <a:off x="1319" y="1294"/>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0" name="Rectangle 171"/>
            <p:cNvSpPr>
              <a:spLocks noChangeArrowheads="1"/>
            </p:cNvSpPr>
            <p:nvPr/>
          </p:nvSpPr>
          <p:spPr bwMode="auto">
            <a:xfrm>
              <a:off x="1323"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1" name="Freeform 172"/>
            <p:cNvSpPr>
              <a:spLocks noEditPoints="1"/>
            </p:cNvSpPr>
            <p:nvPr/>
          </p:nvSpPr>
          <p:spPr bwMode="auto">
            <a:xfrm>
              <a:off x="1319" y="1352"/>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2" name="Rectangle 173"/>
            <p:cNvSpPr>
              <a:spLocks noChangeArrowheads="1"/>
            </p:cNvSpPr>
            <p:nvPr/>
          </p:nvSpPr>
          <p:spPr bwMode="auto">
            <a:xfrm>
              <a:off x="1323" y="1412"/>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3" name="Freeform 174"/>
            <p:cNvSpPr>
              <a:spLocks noEditPoints="1"/>
            </p:cNvSpPr>
            <p:nvPr/>
          </p:nvSpPr>
          <p:spPr bwMode="auto">
            <a:xfrm>
              <a:off x="1319" y="1409"/>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4" name="Rectangle 175"/>
            <p:cNvSpPr>
              <a:spLocks noChangeArrowheads="1"/>
            </p:cNvSpPr>
            <p:nvPr/>
          </p:nvSpPr>
          <p:spPr bwMode="auto">
            <a:xfrm>
              <a:off x="1323"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5" name="Freeform 176"/>
            <p:cNvSpPr>
              <a:spLocks noEditPoints="1"/>
            </p:cNvSpPr>
            <p:nvPr/>
          </p:nvSpPr>
          <p:spPr bwMode="auto">
            <a:xfrm>
              <a:off x="1319" y="1460"/>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6" name="Rectangle 177"/>
            <p:cNvSpPr>
              <a:spLocks noChangeArrowheads="1"/>
            </p:cNvSpPr>
            <p:nvPr/>
          </p:nvSpPr>
          <p:spPr bwMode="auto">
            <a:xfrm>
              <a:off x="1323" y="1521"/>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7" name="Freeform 178"/>
            <p:cNvSpPr>
              <a:spLocks noEditPoints="1"/>
            </p:cNvSpPr>
            <p:nvPr/>
          </p:nvSpPr>
          <p:spPr bwMode="auto">
            <a:xfrm>
              <a:off x="1319" y="1517"/>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8" name="Rectangle 179"/>
            <p:cNvSpPr>
              <a:spLocks noChangeArrowheads="1"/>
            </p:cNvSpPr>
            <p:nvPr/>
          </p:nvSpPr>
          <p:spPr bwMode="auto">
            <a:xfrm>
              <a:off x="1324"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9" name="Freeform 180"/>
            <p:cNvSpPr>
              <a:spLocks noEditPoints="1"/>
            </p:cNvSpPr>
            <p:nvPr/>
          </p:nvSpPr>
          <p:spPr bwMode="auto">
            <a:xfrm>
              <a:off x="1320" y="1575"/>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0" name="Rectangle 181"/>
            <p:cNvSpPr>
              <a:spLocks noChangeArrowheads="1"/>
            </p:cNvSpPr>
            <p:nvPr/>
          </p:nvSpPr>
          <p:spPr bwMode="auto">
            <a:xfrm>
              <a:off x="1381" y="1014"/>
              <a:ext cx="56"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1" name="Freeform 182"/>
            <p:cNvSpPr>
              <a:spLocks noEditPoints="1"/>
            </p:cNvSpPr>
            <p:nvPr/>
          </p:nvSpPr>
          <p:spPr bwMode="auto">
            <a:xfrm>
              <a:off x="1377" y="1011"/>
              <a:ext cx="64"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2" name="Rectangle 183"/>
            <p:cNvSpPr>
              <a:spLocks noChangeArrowheads="1"/>
            </p:cNvSpPr>
            <p:nvPr/>
          </p:nvSpPr>
          <p:spPr bwMode="auto">
            <a:xfrm>
              <a:off x="1381" y="1071"/>
              <a:ext cx="56"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3" name="Freeform 184"/>
            <p:cNvSpPr>
              <a:spLocks noEditPoints="1"/>
            </p:cNvSpPr>
            <p:nvPr/>
          </p:nvSpPr>
          <p:spPr bwMode="auto">
            <a:xfrm>
              <a:off x="1377" y="1068"/>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4" name="Rectangle 185"/>
            <p:cNvSpPr>
              <a:spLocks noChangeArrowheads="1"/>
            </p:cNvSpPr>
            <p:nvPr/>
          </p:nvSpPr>
          <p:spPr bwMode="auto">
            <a:xfrm>
              <a:off x="1381"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5" name="Freeform 186"/>
            <p:cNvSpPr>
              <a:spLocks noEditPoints="1"/>
            </p:cNvSpPr>
            <p:nvPr/>
          </p:nvSpPr>
          <p:spPr bwMode="auto">
            <a:xfrm>
              <a:off x="1378" y="1125"/>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6" name="Rectangle 187"/>
            <p:cNvSpPr>
              <a:spLocks noChangeArrowheads="1"/>
            </p:cNvSpPr>
            <p:nvPr/>
          </p:nvSpPr>
          <p:spPr bwMode="auto">
            <a:xfrm>
              <a:off x="1381" y="1186"/>
              <a:ext cx="56"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7" name="Freeform 188"/>
            <p:cNvSpPr>
              <a:spLocks noEditPoints="1"/>
            </p:cNvSpPr>
            <p:nvPr/>
          </p:nvSpPr>
          <p:spPr bwMode="auto">
            <a:xfrm>
              <a:off x="1377" y="1183"/>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8" name="Rectangle 189"/>
            <p:cNvSpPr>
              <a:spLocks noChangeArrowheads="1"/>
            </p:cNvSpPr>
            <p:nvPr/>
          </p:nvSpPr>
          <p:spPr bwMode="auto">
            <a:xfrm>
              <a:off x="1381" y="1243"/>
              <a:ext cx="56"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9" name="Freeform 190"/>
            <p:cNvSpPr>
              <a:spLocks noEditPoints="1"/>
            </p:cNvSpPr>
            <p:nvPr/>
          </p:nvSpPr>
          <p:spPr bwMode="auto">
            <a:xfrm>
              <a:off x="1377" y="1240"/>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0" name="Rectangle 191"/>
            <p:cNvSpPr>
              <a:spLocks noChangeArrowheads="1"/>
            </p:cNvSpPr>
            <p:nvPr/>
          </p:nvSpPr>
          <p:spPr bwMode="auto">
            <a:xfrm>
              <a:off x="1381" y="1298"/>
              <a:ext cx="56"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1" name="Freeform 192"/>
            <p:cNvSpPr>
              <a:spLocks noEditPoints="1"/>
            </p:cNvSpPr>
            <p:nvPr/>
          </p:nvSpPr>
          <p:spPr bwMode="auto">
            <a:xfrm>
              <a:off x="1377" y="1294"/>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2" name="Rectangle 193"/>
            <p:cNvSpPr>
              <a:spLocks noChangeArrowheads="1"/>
            </p:cNvSpPr>
            <p:nvPr/>
          </p:nvSpPr>
          <p:spPr bwMode="auto">
            <a:xfrm>
              <a:off x="1381" y="1356"/>
              <a:ext cx="56"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3" name="Freeform 194"/>
            <p:cNvSpPr>
              <a:spLocks noEditPoints="1"/>
            </p:cNvSpPr>
            <p:nvPr/>
          </p:nvSpPr>
          <p:spPr bwMode="auto">
            <a:xfrm>
              <a:off x="1377" y="1352"/>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4" name="Rectangle 195"/>
            <p:cNvSpPr>
              <a:spLocks noChangeArrowheads="1"/>
            </p:cNvSpPr>
            <p:nvPr/>
          </p:nvSpPr>
          <p:spPr bwMode="auto">
            <a:xfrm>
              <a:off x="1381" y="1412"/>
              <a:ext cx="56"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5" name="Freeform 196"/>
            <p:cNvSpPr>
              <a:spLocks noEditPoints="1"/>
            </p:cNvSpPr>
            <p:nvPr/>
          </p:nvSpPr>
          <p:spPr bwMode="auto">
            <a:xfrm>
              <a:off x="1377" y="1409"/>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6" name="Rectangle 197"/>
            <p:cNvSpPr>
              <a:spLocks noChangeArrowheads="1"/>
            </p:cNvSpPr>
            <p:nvPr/>
          </p:nvSpPr>
          <p:spPr bwMode="auto">
            <a:xfrm>
              <a:off x="1381" y="1464"/>
              <a:ext cx="56"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7" name="Freeform 198"/>
            <p:cNvSpPr>
              <a:spLocks noEditPoints="1"/>
            </p:cNvSpPr>
            <p:nvPr/>
          </p:nvSpPr>
          <p:spPr bwMode="auto">
            <a:xfrm>
              <a:off x="1377" y="1460"/>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8" name="Rectangle 199"/>
            <p:cNvSpPr>
              <a:spLocks noChangeArrowheads="1"/>
            </p:cNvSpPr>
            <p:nvPr/>
          </p:nvSpPr>
          <p:spPr bwMode="auto">
            <a:xfrm>
              <a:off x="1381" y="1521"/>
              <a:ext cx="56"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9" name="Freeform 200"/>
            <p:cNvSpPr>
              <a:spLocks noEditPoints="1"/>
            </p:cNvSpPr>
            <p:nvPr/>
          </p:nvSpPr>
          <p:spPr bwMode="auto">
            <a:xfrm>
              <a:off x="1377" y="1517"/>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0" name="Rectangle 201"/>
            <p:cNvSpPr>
              <a:spLocks noChangeArrowheads="1"/>
            </p:cNvSpPr>
            <p:nvPr/>
          </p:nvSpPr>
          <p:spPr bwMode="auto">
            <a:xfrm>
              <a:off x="1381"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1" name="Freeform 202"/>
            <p:cNvSpPr>
              <a:spLocks noEditPoints="1"/>
            </p:cNvSpPr>
            <p:nvPr/>
          </p:nvSpPr>
          <p:spPr bwMode="auto">
            <a:xfrm>
              <a:off x="1378" y="1575"/>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982" name="Picture 467" descr="C:\Users\smaidano\AppData\Local\Microsoft\Windows\Temporary Internet Files\Content.IE5\PGBL3ZQX\MC900435242[1].png"/>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4662974" y="1315705"/>
            <a:ext cx="210950" cy="417380"/>
          </a:xfrm>
          <a:prstGeom prst="rect">
            <a:avLst/>
          </a:prstGeom>
          <a:noFill/>
          <a:extLst>
            <a:ext uri="{909E8E84-426E-40DD-AFC4-6F175D3DCCD1}">
              <a14:hiddenFill xmlns:a14="http://schemas.microsoft.com/office/drawing/2010/main">
                <a:solidFill>
                  <a:srgbClr val="FFFFFF"/>
                </a:solidFill>
              </a14:hiddenFill>
            </a:ext>
          </a:extLst>
        </p:spPr>
      </p:pic>
      <p:pic>
        <p:nvPicPr>
          <p:cNvPr id="984" name="Picture 467" descr="C:\Users\smaidano\AppData\Local\Microsoft\Windows\Temporary Internet Files\Content.IE5\PGBL3ZQX\MC900435242[1].png"/>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4672703" y="1745756"/>
            <a:ext cx="210950" cy="417380"/>
          </a:xfrm>
          <a:prstGeom prst="rect">
            <a:avLst/>
          </a:prstGeom>
          <a:noFill/>
          <a:extLst>
            <a:ext uri="{909E8E84-426E-40DD-AFC4-6F175D3DCCD1}">
              <a14:hiddenFill xmlns:a14="http://schemas.microsoft.com/office/drawing/2010/main">
                <a:solidFill>
                  <a:srgbClr val="FFFFFF"/>
                </a:solidFill>
              </a14:hiddenFill>
            </a:ext>
          </a:extLst>
        </p:spPr>
      </p:pic>
      <p:pic>
        <p:nvPicPr>
          <p:cNvPr id="985" name="Picture 467" descr="C:\Users\smaidano\AppData\Local\Microsoft\Windows\Temporary Internet Files\Content.IE5\PGBL3ZQX\MC900435242[1].png"/>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5137895" y="1600272"/>
            <a:ext cx="210950" cy="417380"/>
          </a:xfrm>
          <a:prstGeom prst="rect">
            <a:avLst/>
          </a:prstGeom>
          <a:noFill/>
          <a:extLst>
            <a:ext uri="{909E8E84-426E-40DD-AFC4-6F175D3DCCD1}">
              <a14:hiddenFill xmlns:a14="http://schemas.microsoft.com/office/drawing/2010/main">
                <a:solidFill>
                  <a:srgbClr val="FFFFFF"/>
                </a:solidFill>
              </a14:hiddenFill>
            </a:ext>
          </a:extLst>
        </p:spPr>
      </p:pic>
      <p:cxnSp>
        <p:nvCxnSpPr>
          <p:cNvPr id="986" name="Straight Arrow Connector 985"/>
          <p:cNvCxnSpPr>
            <a:stCxn id="982" idx="3"/>
            <a:endCxn id="985" idx="1"/>
          </p:cNvCxnSpPr>
          <p:nvPr/>
        </p:nvCxnSpPr>
        <p:spPr>
          <a:xfrm>
            <a:off x="4873924" y="1524395"/>
            <a:ext cx="263971" cy="284567"/>
          </a:xfrm>
          <a:prstGeom prst="straightConnector1">
            <a:avLst/>
          </a:prstGeom>
          <a:ln w="19050">
            <a:solidFill>
              <a:schemeClr val="tx2"/>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987" name="Straight Arrow Connector 986"/>
          <p:cNvCxnSpPr>
            <a:stCxn id="984" idx="3"/>
            <a:endCxn id="985" idx="1"/>
          </p:cNvCxnSpPr>
          <p:nvPr/>
        </p:nvCxnSpPr>
        <p:spPr>
          <a:xfrm flipV="1">
            <a:off x="4883653" y="1808962"/>
            <a:ext cx="254242" cy="145484"/>
          </a:xfrm>
          <a:prstGeom prst="straightConnector1">
            <a:avLst/>
          </a:prstGeom>
          <a:ln w="19050">
            <a:solidFill>
              <a:schemeClr val="tx2"/>
            </a:solidFill>
            <a:tailEnd type="triangle" w="sm" len="med"/>
          </a:ln>
          <a:effectLst/>
        </p:spPr>
        <p:style>
          <a:lnRef idx="2">
            <a:schemeClr val="accent1"/>
          </a:lnRef>
          <a:fillRef idx="0">
            <a:schemeClr val="accent1"/>
          </a:fillRef>
          <a:effectRef idx="1">
            <a:schemeClr val="accent1"/>
          </a:effectRef>
          <a:fontRef idx="minor">
            <a:schemeClr val="tx1"/>
          </a:fontRef>
        </p:style>
      </p:cxnSp>
      <p:grpSp>
        <p:nvGrpSpPr>
          <p:cNvPr id="989" name="Group 205"/>
          <p:cNvGrpSpPr>
            <a:grpSpLocks/>
          </p:cNvGrpSpPr>
          <p:nvPr/>
        </p:nvGrpSpPr>
        <p:grpSpPr bwMode="auto">
          <a:xfrm>
            <a:off x="5432679" y="1630110"/>
            <a:ext cx="228103" cy="278394"/>
            <a:chOff x="912" y="1011"/>
            <a:chExt cx="530" cy="628"/>
          </a:xfrm>
        </p:grpSpPr>
        <p:sp>
          <p:nvSpPr>
            <p:cNvPr id="990" name="Rectangle 5"/>
            <p:cNvSpPr>
              <a:spLocks noChangeArrowheads="1"/>
            </p:cNvSpPr>
            <p:nvPr/>
          </p:nvSpPr>
          <p:spPr bwMode="auto">
            <a:xfrm>
              <a:off x="915" y="1014"/>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1" name="Freeform 6"/>
            <p:cNvSpPr>
              <a:spLocks noEditPoints="1"/>
            </p:cNvSpPr>
            <p:nvPr/>
          </p:nvSpPr>
          <p:spPr bwMode="auto">
            <a:xfrm>
              <a:off x="912" y="1011"/>
              <a:ext cx="64"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2" name="Rectangle 7"/>
            <p:cNvSpPr>
              <a:spLocks noChangeArrowheads="1"/>
            </p:cNvSpPr>
            <p:nvPr/>
          </p:nvSpPr>
          <p:spPr bwMode="auto">
            <a:xfrm>
              <a:off x="915" y="1071"/>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3" name="Freeform 8"/>
            <p:cNvSpPr>
              <a:spLocks noEditPoints="1"/>
            </p:cNvSpPr>
            <p:nvPr/>
          </p:nvSpPr>
          <p:spPr bwMode="auto">
            <a:xfrm>
              <a:off x="912" y="1068"/>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4" name="Rectangle 9"/>
            <p:cNvSpPr>
              <a:spLocks noChangeArrowheads="1"/>
            </p:cNvSpPr>
            <p:nvPr/>
          </p:nvSpPr>
          <p:spPr bwMode="auto">
            <a:xfrm>
              <a:off x="916"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5" name="Freeform 10"/>
            <p:cNvSpPr>
              <a:spLocks noEditPoints="1"/>
            </p:cNvSpPr>
            <p:nvPr/>
          </p:nvSpPr>
          <p:spPr bwMode="auto">
            <a:xfrm>
              <a:off x="913" y="1125"/>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6" name="Rectangle 11"/>
            <p:cNvSpPr>
              <a:spLocks noChangeArrowheads="1"/>
            </p:cNvSpPr>
            <p:nvPr/>
          </p:nvSpPr>
          <p:spPr bwMode="auto">
            <a:xfrm>
              <a:off x="915" y="1186"/>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7" name="Freeform 12"/>
            <p:cNvSpPr>
              <a:spLocks noEditPoints="1"/>
            </p:cNvSpPr>
            <p:nvPr/>
          </p:nvSpPr>
          <p:spPr bwMode="auto">
            <a:xfrm>
              <a:off x="912" y="1183"/>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8" name="Rectangle 13"/>
            <p:cNvSpPr>
              <a:spLocks noChangeArrowheads="1"/>
            </p:cNvSpPr>
            <p:nvPr/>
          </p:nvSpPr>
          <p:spPr bwMode="auto">
            <a:xfrm>
              <a:off x="915" y="1243"/>
              <a:ext cx="57" cy="58"/>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9" name="Freeform 14"/>
            <p:cNvSpPr>
              <a:spLocks noEditPoints="1"/>
            </p:cNvSpPr>
            <p:nvPr/>
          </p:nvSpPr>
          <p:spPr bwMode="auto">
            <a:xfrm>
              <a:off x="912" y="1240"/>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0" name="Rectangle 15"/>
            <p:cNvSpPr>
              <a:spLocks noChangeArrowheads="1"/>
            </p:cNvSpPr>
            <p:nvPr/>
          </p:nvSpPr>
          <p:spPr bwMode="auto">
            <a:xfrm>
              <a:off x="915"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1" name="Freeform 16"/>
            <p:cNvSpPr>
              <a:spLocks noEditPoints="1"/>
            </p:cNvSpPr>
            <p:nvPr/>
          </p:nvSpPr>
          <p:spPr bwMode="auto">
            <a:xfrm>
              <a:off x="912" y="1294"/>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2" name="Rectangle 17"/>
            <p:cNvSpPr>
              <a:spLocks noChangeArrowheads="1"/>
            </p:cNvSpPr>
            <p:nvPr/>
          </p:nvSpPr>
          <p:spPr bwMode="auto">
            <a:xfrm>
              <a:off x="915" y="1356"/>
              <a:ext cx="57"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3" name="Freeform 18"/>
            <p:cNvSpPr>
              <a:spLocks noEditPoints="1"/>
            </p:cNvSpPr>
            <p:nvPr/>
          </p:nvSpPr>
          <p:spPr bwMode="auto">
            <a:xfrm>
              <a:off x="912" y="1352"/>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Rectangle 19"/>
            <p:cNvSpPr>
              <a:spLocks noChangeArrowheads="1"/>
            </p:cNvSpPr>
            <p:nvPr/>
          </p:nvSpPr>
          <p:spPr bwMode="auto">
            <a:xfrm>
              <a:off x="915"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5" name="Freeform 20"/>
            <p:cNvSpPr>
              <a:spLocks noEditPoints="1"/>
            </p:cNvSpPr>
            <p:nvPr/>
          </p:nvSpPr>
          <p:spPr bwMode="auto">
            <a:xfrm>
              <a:off x="912" y="1409"/>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Rectangle 21"/>
            <p:cNvSpPr>
              <a:spLocks noChangeArrowheads="1"/>
            </p:cNvSpPr>
            <p:nvPr/>
          </p:nvSpPr>
          <p:spPr bwMode="auto">
            <a:xfrm>
              <a:off x="915" y="146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7" name="Freeform 22"/>
            <p:cNvSpPr>
              <a:spLocks noEditPoints="1"/>
            </p:cNvSpPr>
            <p:nvPr/>
          </p:nvSpPr>
          <p:spPr bwMode="auto">
            <a:xfrm>
              <a:off x="912" y="1460"/>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Rectangle 23"/>
            <p:cNvSpPr>
              <a:spLocks noChangeArrowheads="1"/>
            </p:cNvSpPr>
            <p:nvPr/>
          </p:nvSpPr>
          <p:spPr bwMode="auto">
            <a:xfrm>
              <a:off x="915" y="1521"/>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9" name="Freeform 24"/>
            <p:cNvSpPr>
              <a:spLocks noEditPoints="1"/>
            </p:cNvSpPr>
            <p:nvPr/>
          </p:nvSpPr>
          <p:spPr bwMode="auto">
            <a:xfrm>
              <a:off x="912" y="1517"/>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0" name="Rectangle 25"/>
            <p:cNvSpPr>
              <a:spLocks noChangeArrowheads="1"/>
            </p:cNvSpPr>
            <p:nvPr/>
          </p:nvSpPr>
          <p:spPr bwMode="auto">
            <a:xfrm>
              <a:off x="916"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1" name="Freeform 26"/>
            <p:cNvSpPr>
              <a:spLocks noEditPoints="1"/>
            </p:cNvSpPr>
            <p:nvPr/>
          </p:nvSpPr>
          <p:spPr bwMode="auto">
            <a:xfrm>
              <a:off x="913" y="1575"/>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Rectangle 27"/>
            <p:cNvSpPr>
              <a:spLocks noChangeArrowheads="1"/>
            </p:cNvSpPr>
            <p:nvPr/>
          </p:nvSpPr>
          <p:spPr bwMode="auto">
            <a:xfrm>
              <a:off x="972"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3" name="Freeform 28"/>
            <p:cNvSpPr>
              <a:spLocks noEditPoints="1"/>
            </p:cNvSpPr>
            <p:nvPr/>
          </p:nvSpPr>
          <p:spPr bwMode="auto">
            <a:xfrm>
              <a:off x="969" y="1011"/>
              <a:ext cx="64"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Rectangle 29"/>
            <p:cNvSpPr>
              <a:spLocks noChangeArrowheads="1"/>
            </p:cNvSpPr>
            <p:nvPr/>
          </p:nvSpPr>
          <p:spPr bwMode="auto">
            <a:xfrm>
              <a:off x="972" y="1071"/>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5" name="Freeform 30"/>
            <p:cNvSpPr>
              <a:spLocks noEditPoints="1"/>
            </p:cNvSpPr>
            <p:nvPr/>
          </p:nvSpPr>
          <p:spPr bwMode="auto">
            <a:xfrm>
              <a:off x="969" y="1068"/>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Rectangle 31"/>
            <p:cNvSpPr>
              <a:spLocks noChangeArrowheads="1"/>
            </p:cNvSpPr>
            <p:nvPr/>
          </p:nvSpPr>
          <p:spPr bwMode="auto">
            <a:xfrm>
              <a:off x="973"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7" name="Freeform 32"/>
            <p:cNvSpPr>
              <a:spLocks noEditPoints="1"/>
            </p:cNvSpPr>
            <p:nvPr/>
          </p:nvSpPr>
          <p:spPr bwMode="auto">
            <a:xfrm>
              <a:off x="970"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Rectangle 33"/>
            <p:cNvSpPr>
              <a:spLocks noChangeArrowheads="1"/>
            </p:cNvSpPr>
            <p:nvPr/>
          </p:nvSpPr>
          <p:spPr bwMode="auto">
            <a:xfrm>
              <a:off x="972"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9" name="Freeform 34"/>
            <p:cNvSpPr>
              <a:spLocks noEditPoints="1"/>
            </p:cNvSpPr>
            <p:nvPr/>
          </p:nvSpPr>
          <p:spPr bwMode="auto">
            <a:xfrm>
              <a:off x="969" y="1183"/>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0" name="Rectangle 35"/>
            <p:cNvSpPr>
              <a:spLocks noChangeArrowheads="1"/>
            </p:cNvSpPr>
            <p:nvPr/>
          </p:nvSpPr>
          <p:spPr bwMode="auto">
            <a:xfrm>
              <a:off x="972" y="1243"/>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1" name="Freeform 36"/>
            <p:cNvSpPr>
              <a:spLocks noEditPoints="1"/>
            </p:cNvSpPr>
            <p:nvPr/>
          </p:nvSpPr>
          <p:spPr bwMode="auto">
            <a:xfrm>
              <a:off x="969" y="1240"/>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2" name="Rectangle 37"/>
            <p:cNvSpPr>
              <a:spLocks noChangeArrowheads="1"/>
            </p:cNvSpPr>
            <p:nvPr/>
          </p:nvSpPr>
          <p:spPr bwMode="auto">
            <a:xfrm>
              <a:off x="972" y="1298"/>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3" name="Freeform 38"/>
            <p:cNvSpPr>
              <a:spLocks noEditPoints="1"/>
            </p:cNvSpPr>
            <p:nvPr/>
          </p:nvSpPr>
          <p:spPr bwMode="auto">
            <a:xfrm>
              <a:off x="969" y="1294"/>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Rectangle 39"/>
            <p:cNvSpPr>
              <a:spLocks noChangeArrowheads="1"/>
            </p:cNvSpPr>
            <p:nvPr/>
          </p:nvSpPr>
          <p:spPr bwMode="auto">
            <a:xfrm>
              <a:off x="972"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5" name="Freeform 40"/>
            <p:cNvSpPr>
              <a:spLocks noEditPoints="1"/>
            </p:cNvSpPr>
            <p:nvPr/>
          </p:nvSpPr>
          <p:spPr bwMode="auto">
            <a:xfrm>
              <a:off x="969" y="1352"/>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Rectangle 41"/>
            <p:cNvSpPr>
              <a:spLocks noChangeArrowheads="1"/>
            </p:cNvSpPr>
            <p:nvPr/>
          </p:nvSpPr>
          <p:spPr bwMode="auto">
            <a:xfrm>
              <a:off x="972" y="1412"/>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7" name="Freeform 42"/>
            <p:cNvSpPr>
              <a:spLocks noEditPoints="1"/>
            </p:cNvSpPr>
            <p:nvPr/>
          </p:nvSpPr>
          <p:spPr bwMode="auto">
            <a:xfrm>
              <a:off x="969" y="1409"/>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8" name="Rectangle 43"/>
            <p:cNvSpPr>
              <a:spLocks noChangeArrowheads="1"/>
            </p:cNvSpPr>
            <p:nvPr/>
          </p:nvSpPr>
          <p:spPr bwMode="auto">
            <a:xfrm>
              <a:off x="972"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9" name="Freeform 44"/>
            <p:cNvSpPr>
              <a:spLocks noEditPoints="1"/>
            </p:cNvSpPr>
            <p:nvPr/>
          </p:nvSpPr>
          <p:spPr bwMode="auto">
            <a:xfrm>
              <a:off x="969" y="1460"/>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Rectangle 45"/>
            <p:cNvSpPr>
              <a:spLocks noChangeArrowheads="1"/>
            </p:cNvSpPr>
            <p:nvPr/>
          </p:nvSpPr>
          <p:spPr bwMode="auto">
            <a:xfrm>
              <a:off x="972" y="1521"/>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1" name="Freeform 46"/>
            <p:cNvSpPr>
              <a:spLocks noEditPoints="1"/>
            </p:cNvSpPr>
            <p:nvPr/>
          </p:nvSpPr>
          <p:spPr bwMode="auto">
            <a:xfrm>
              <a:off x="969" y="1517"/>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Rectangle 47"/>
            <p:cNvSpPr>
              <a:spLocks noChangeArrowheads="1"/>
            </p:cNvSpPr>
            <p:nvPr/>
          </p:nvSpPr>
          <p:spPr bwMode="auto">
            <a:xfrm>
              <a:off x="973"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3" name="Freeform 48"/>
            <p:cNvSpPr>
              <a:spLocks noEditPoints="1"/>
            </p:cNvSpPr>
            <p:nvPr/>
          </p:nvSpPr>
          <p:spPr bwMode="auto">
            <a:xfrm>
              <a:off x="970"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Rectangle 49"/>
            <p:cNvSpPr>
              <a:spLocks noChangeArrowheads="1"/>
            </p:cNvSpPr>
            <p:nvPr/>
          </p:nvSpPr>
          <p:spPr bwMode="auto">
            <a:xfrm>
              <a:off x="1030" y="101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5" name="Freeform 50"/>
            <p:cNvSpPr>
              <a:spLocks noEditPoints="1"/>
            </p:cNvSpPr>
            <p:nvPr/>
          </p:nvSpPr>
          <p:spPr bwMode="auto">
            <a:xfrm>
              <a:off x="1027" y="1011"/>
              <a:ext cx="63"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Rectangle 51"/>
            <p:cNvSpPr>
              <a:spLocks noChangeArrowheads="1"/>
            </p:cNvSpPr>
            <p:nvPr/>
          </p:nvSpPr>
          <p:spPr bwMode="auto">
            <a:xfrm>
              <a:off x="1030" y="1071"/>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7" name="Freeform 52"/>
            <p:cNvSpPr>
              <a:spLocks noEditPoints="1"/>
            </p:cNvSpPr>
            <p:nvPr/>
          </p:nvSpPr>
          <p:spPr bwMode="auto">
            <a:xfrm>
              <a:off x="1027" y="1068"/>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8" name="Rectangle 53"/>
            <p:cNvSpPr>
              <a:spLocks noChangeArrowheads="1"/>
            </p:cNvSpPr>
            <p:nvPr/>
          </p:nvSpPr>
          <p:spPr bwMode="auto">
            <a:xfrm>
              <a:off x="1031"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9" name="Freeform 54"/>
            <p:cNvSpPr>
              <a:spLocks noEditPoints="1"/>
            </p:cNvSpPr>
            <p:nvPr/>
          </p:nvSpPr>
          <p:spPr bwMode="auto">
            <a:xfrm>
              <a:off x="1028"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0" name="Rectangle 55"/>
            <p:cNvSpPr>
              <a:spLocks noChangeArrowheads="1"/>
            </p:cNvSpPr>
            <p:nvPr/>
          </p:nvSpPr>
          <p:spPr bwMode="auto">
            <a:xfrm>
              <a:off x="1030" y="1186"/>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1" name="Freeform 56"/>
            <p:cNvSpPr>
              <a:spLocks noEditPoints="1"/>
            </p:cNvSpPr>
            <p:nvPr/>
          </p:nvSpPr>
          <p:spPr bwMode="auto">
            <a:xfrm>
              <a:off x="1027" y="1183"/>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Rectangle 57"/>
            <p:cNvSpPr>
              <a:spLocks noChangeArrowheads="1"/>
            </p:cNvSpPr>
            <p:nvPr/>
          </p:nvSpPr>
          <p:spPr bwMode="auto">
            <a:xfrm>
              <a:off x="1030" y="1243"/>
              <a:ext cx="57" cy="58"/>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3" name="Freeform 58"/>
            <p:cNvSpPr>
              <a:spLocks noEditPoints="1"/>
            </p:cNvSpPr>
            <p:nvPr/>
          </p:nvSpPr>
          <p:spPr bwMode="auto">
            <a:xfrm>
              <a:off x="1027" y="1240"/>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Rectangle 59"/>
            <p:cNvSpPr>
              <a:spLocks noChangeArrowheads="1"/>
            </p:cNvSpPr>
            <p:nvPr/>
          </p:nvSpPr>
          <p:spPr bwMode="auto">
            <a:xfrm>
              <a:off x="1030"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5" name="Freeform 60"/>
            <p:cNvSpPr>
              <a:spLocks noEditPoints="1"/>
            </p:cNvSpPr>
            <p:nvPr/>
          </p:nvSpPr>
          <p:spPr bwMode="auto">
            <a:xfrm>
              <a:off x="1027" y="1294"/>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Rectangle 61"/>
            <p:cNvSpPr>
              <a:spLocks noChangeArrowheads="1"/>
            </p:cNvSpPr>
            <p:nvPr/>
          </p:nvSpPr>
          <p:spPr bwMode="auto">
            <a:xfrm>
              <a:off x="1030" y="1356"/>
              <a:ext cx="57"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7" name="Freeform 62"/>
            <p:cNvSpPr>
              <a:spLocks noEditPoints="1"/>
            </p:cNvSpPr>
            <p:nvPr/>
          </p:nvSpPr>
          <p:spPr bwMode="auto">
            <a:xfrm>
              <a:off x="1027" y="1352"/>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 name="Rectangle 63"/>
            <p:cNvSpPr>
              <a:spLocks noChangeArrowheads="1"/>
            </p:cNvSpPr>
            <p:nvPr/>
          </p:nvSpPr>
          <p:spPr bwMode="auto">
            <a:xfrm>
              <a:off x="1030"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9" name="Freeform 64"/>
            <p:cNvSpPr>
              <a:spLocks noEditPoints="1"/>
            </p:cNvSpPr>
            <p:nvPr/>
          </p:nvSpPr>
          <p:spPr bwMode="auto">
            <a:xfrm>
              <a:off x="1027" y="1409"/>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0" name="Rectangle 65"/>
            <p:cNvSpPr>
              <a:spLocks noChangeArrowheads="1"/>
            </p:cNvSpPr>
            <p:nvPr/>
          </p:nvSpPr>
          <p:spPr bwMode="auto">
            <a:xfrm>
              <a:off x="1030" y="146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1" name="Freeform 66"/>
            <p:cNvSpPr>
              <a:spLocks noEditPoints="1"/>
            </p:cNvSpPr>
            <p:nvPr/>
          </p:nvSpPr>
          <p:spPr bwMode="auto">
            <a:xfrm>
              <a:off x="1027" y="1460"/>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Rectangle 67"/>
            <p:cNvSpPr>
              <a:spLocks noChangeArrowheads="1"/>
            </p:cNvSpPr>
            <p:nvPr/>
          </p:nvSpPr>
          <p:spPr bwMode="auto">
            <a:xfrm>
              <a:off x="1030" y="1521"/>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3" name="Freeform 68"/>
            <p:cNvSpPr>
              <a:spLocks noEditPoints="1"/>
            </p:cNvSpPr>
            <p:nvPr/>
          </p:nvSpPr>
          <p:spPr bwMode="auto">
            <a:xfrm>
              <a:off x="1027" y="1517"/>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Rectangle 69"/>
            <p:cNvSpPr>
              <a:spLocks noChangeArrowheads="1"/>
            </p:cNvSpPr>
            <p:nvPr/>
          </p:nvSpPr>
          <p:spPr bwMode="auto">
            <a:xfrm>
              <a:off x="1031"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5" name="Freeform 70"/>
            <p:cNvSpPr>
              <a:spLocks noEditPoints="1"/>
            </p:cNvSpPr>
            <p:nvPr/>
          </p:nvSpPr>
          <p:spPr bwMode="auto">
            <a:xfrm>
              <a:off x="1028"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Rectangle 71"/>
            <p:cNvSpPr>
              <a:spLocks noChangeArrowheads="1"/>
            </p:cNvSpPr>
            <p:nvPr/>
          </p:nvSpPr>
          <p:spPr bwMode="auto">
            <a:xfrm>
              <a:off x="1089" y="1014"/>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7" name="Freeform 72"/>
            <p:cNvSpPr>
              <a:spLocks noEditPoints="1"/>
            </p:cNvSpPr>
            <p:nvPr/>
          </p:nvSpPr>
          <p:spPr bwMode="auto">
            <a:xfrm>
              <a:off x="1086" y="1011"/>
              <a:ext cx="64"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Rectangle 73"/>
            <p:cNvSpPr>
              <a:spLocks noChangeArrowheads="1"/>
            </p:cNvSpPr>
            <p:nvPr/>
          </p:nvSpPr>
          <p:spPr bwMode="auto">
            <a:xfrm>
              <a:off x="1089" y="1071"/>
              <a:ext cx="57"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9" name="Freeform 74"/>
            <p:cNvSpPr>
              <a:spLocks noEditPoints="1"/>
            </p:cNvSpPr>
            <p:nvPr/>
          </p:nvSpPr>
          <p:spPr bwMode="auto">
            <a:xfrm>
              <a:off x="1086" y="1068"/>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Rectangle 75"/>
            <p:cNvSpPr>
              <a:spLocks noChangeArrowheads="1"/>
            </p:cNvSpPr>
            <p:nvPr/>
          </p:nvSpPr>
          <p:spPr bwMode="auto">
            <a:xfrm>
              <a:off x="1090"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1" name="Freeform 76"/>
            <p:cNvSpPr>
              <a:spLocks noEditPoints="1"/>
            </p:cNvSpPr>
            <p:nvPr/>
          </p:nvSpPr>
          <p:spPr bwMode="auto">
            <a:xfrm>
              <a:off x="1087"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2" name="Rectangle 77"/>
            <p:cNvSpPr>
              <a:spLocks noChangeArrowheads="1"/>
            </p:cNvSpPr>
            <p:nvPr/>
          </p:nvSpPr>
          <p:spPr bwMode="auto">
            <a:xfrm>
              <a:off x="1089" y="1186"/>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3" name="Freeform 78"/>
            <p:cNvSpPr>
              <a:spLocks noEditPoints="1"/>
            </p:cNvSpPr>
            <p:nvPr/>
          </p:nvSpPr>
          <p:spPr bwMode="auto">
            <a:xfrm>
              <a:off x="1086" y="1183"/>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4" name="Rectangle 79"/>
            <p:cNvSpPr>
              <a:spLocks noChangeArrowheads="1"/>
            </p:cNvSpPr>
            <p:nvPr/>
          </p:nvSpPr>
          <p:spPr bwMode="auto">
            <a:xfrm>
              <a:off x="1089" y="1243"/>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5" name="Freeform 80"/>
            <p:cNvSpPr>
              <a:spLocks noEditPoints="1"/>
            </p:cNvSpPr>
            <p:nvPr/>
          </p:nvSpPr>
          <p:spPr bwMode="auto">
            <a:xfrm>
              <a:off x="1086" y="1240"/>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6" name="Rectangle 81"/>
            <p:cNvSpPr>
              <a:spLocks noChangeArrowheads="1"/>
            </p:cNvSpPr>
            <p:nvPr/>
          </p:nvSpPr>
          <p:spPr bwMode="auto">
            <a:xfrm>
              <a:off x="1089"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7" name="Freeform 82"/>
            <p:cNvSpPr>
              <a:spLocks noEditPoints="1"/>
            </p:cNvSpPr>
            <p:nvPr/>
          </p:nvSpPr>
          <p:spPr bwMode="auto">
            <a:xfrm>
              <a:off x="1086" y="1294"/>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Rectangle 83"/>
            <p:cNvSpPr>
              <a:spLocks noChangeArrowheads="1"/>
            </p:cNvSpPr>
            <p:nvPr/>
          </p:nvSpPr>
          <p:spPr bwMode="auto">
            <a:xfrm>
              <a:off x="1089" y="1356"/>
              <a:ext cx="57"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9" name="Freeform 84"/>
            <p:cNvSpPr>
              <a:spLocks noEditPoints="1"/>
            </p:cNvSpPr>
            <p:nvPr/>
          </p:nvSpPr>
          <p:spPr bwMode="auto">
            <a:xfrm>
              <a:off x="1086" y="1352"/>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Rectangle 85"/>
            <p:cNvSpPr>
              <a:spLocks noChangeArrowheads="1"/>
            </p:cNvSpPr>
            <p:nvPr/>
          </p:nvSpPr>
          <p:spPr bwMode="auto">
            <a:xfrm>
              <a:off x="1089"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1" name="Freeform 86"/>
            <p:cNvSpPr>
              <a:spLocks noEditPoints="1"/>
            </p:cNvSpPr>
            <p:nvPr/>
          </p:nvSpPr>
          <p:spPr bwMode="auto">
            <a:xfrm>
              <a:off x="1086" y="1409"/>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Rectangle 87"/>
            <p:cNvSpPr>
              <a:spLocks noChangeArrowheads="1"/>
            </p:cNvSpPr>
            <p:nvPr/>
          </p:nvSpPr>
          <p:spPr bwMode="auto">
            <a:xfrm>
              <a:off x="1089" y="1464"/>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3" name="Freeform 88"/>
            <p:cNvSpPr>
              <a:spLocks noEditPoints="1"/>
            </p:cNvSpPr>
            <p:nvPr/>
          </p:nvSpPr>
          <p:spPr bwMode="auto">
            <a:xfrm>
              <a:off x="1086" y="1460"/>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Rectangle 89"/>
            <p:cNvSpPr>
              <a:spLocks noChangeArrowheads="1"/>
            </p:cNvSpPr>
            <p:nvPr/>
          </p:nvSpPr>
          <p:spPr bwMode="auto">
            <a:xfrm>
              <a:off x="1089" y="1521"/>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5" name="Freeform 90"/>
            <p:cNvSpPr>
              <a:spLocks noEditPoints="1"/>
            </p:cNvSpPr>
            <p:nvPr/>
          </p:nvSpPr>
          <p:spPr bwMode="auto">
            <a:xfrm>
              <a:off x="1086" y="1517"/>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Rectangle 91"/>
            <p:cNvSpPr>
              <a:spLocks noChangeArrowheads="1"/>
            </p:cNvSpPr>
            <p:nvPr/>
          </p:nvSpPr>
          <p:spPr bwMode="auto">
            <a:xfrm>
              <a:off x="1090"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7" name="Freeform 92"/>
            <p:cNvSpPr>
              <a:spLocks noEditPoints="1"/>
            </p:cNvSpPr>
            <p:nvPr/>
          </p:nvSpPr>
          <p:spPr bwMode="auto">
            <a:xfrm>
              <a:off x="1087"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Rectangle 93"/>
            <p:cNvSpPr>
              <a:spLocks noChangeArrowheads="1"/>
            </p:cNvSpPr>
            <p:nvPr/>
          </p:nvSpPr>
          <p:spPr bwMode="auto">
            <a:xfrm>
              <a:off x="1148" y="101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9" name="Freeform 94"/>
            <p:cNvSpPr>
              <a:spLocks noEditPoints="1"/>
            </p:cNvSpPr>
            <p:nvPr/>
          </p:nvSpPr>
          <p:spPr bwMode="auto">
            <a:xfrm>
              <a:off x="1145" y="1011"/>
              <a:ext cx="63"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Rectangle 95"/>
            <p:cNvSpPr>
              <a:spLocks noChangeArrowheads="1"/>
            </p:cNvSpPr>
            <p:nvPr/>
          </p:nvSpPr>
          <p:spPr bwMode="auto">
            <a:xfrm>
              <a:off x="1148" y="1071"/>
              <a:ext cx="57"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1" name="Freeform 96"/>
            <p:cNvSpPr>
              <a:spLocks noEditPoints="1"/>
            </p:cNvSpPr>
            <p:nvPr/>
          </p:nvSpPr>
          <p:spPr bwMode="auto">
            <a:xfrm>
              <a:off x="1145" y="1068"/>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Rectangle 97"/>
            <p:cNvSpPr>
              <a:spLocks noChangeArrowheads="1"/>
            </p:cNvSpPr>
            <p:nvPr/>
          </p:nvSpPr>
          <p:spPr bwMode="auto">
            <a:xfrm>
              <a:off x="1149"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3" name="Freeform 98"/>
            <p:cNvSpPr>
              <a:spLocks noEditPoints="1"/>
            </p:cNvSpPr>
            <p:nvPr/>
          </p:nvSpPr>
          <p:spPr bwMode="auto">
            <a:xfrm>
              <a:off x="1145" y="1125"/>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Rectangle 99"/>
            <p:cNvSpPr>
              <a:spLocks noChangeArrowheads="1"/>
            </p:cNvSpPr>
            <p:nvPr/>
          </p:nvSpPr>
          <p:spPr bwMode="auto">
            <a:xfrm>
              <a:off x="1148" y="1186"/>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5" name="Freeform 100"/>
            <p:cNvSpPr>
              <a:spLocks noEditPoints="1"/>
            </p:cNvSpPr>
            <p:nvPr/>
          </p:nvSpPr>
          <p:spPr bwMode="auto">
            <a:xfrm>
              <a:off x="1145" y="1183"/>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Rectangle 101"/>
            <p:cNvSpPr>
              <a:spLocks noChangeArrowheads="1"/>
            </p:cNvSpPr>
            <p:nvPr/>
          </p:nvSpPr>
          <p:spPr bwMode="auto">
            <a:xfrm>
              <a:off x="1148" y="1243"/>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7" name="Freeform 102"/>
            <p:cNvSpPr>
              <a:spLocks noEditPoints="1"/>
            </p:cNvSpPr>
            <p:nvPr/>
          </p:nvSpPr>
          <p:spPr bwMode="auto">
            <a:xfrm>
              <a:off x="1145" y="1240"/>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Rectangle 103"/>
            <p:cNvSpPr>
              <a:spLocks noChangeArrowheads="1"/>
            </p:cNvSpPr>
            <p:nvPr/>
          </p:nvSpPr>
          <p:spPr bwMode="auto">
            <a:xfrm>
              <a:off x="1148"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9" name="Freeform 104"/>
            <p:cNvSpPr>
              <a:spLocks noEditPoints="1"/>
            </p:cNvSpPr>
            <p:nvPr/>
          </p:nvSpPr>
          <p:spPr bwMode="auto">
            <a:xfrm>
              <a:off x="1145" y="1294"/>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Rectangle 105"/>
            <p:cNvSpPr>
              <a:spLocks noChangeArrowheads="1"/>
            </p:cNvSpPr>
            <p:nvPr/>
          </p:nvSpPr>
          <p:spPr bwMode="auto">
            <a:xfrm>
              <a:off x="1148" y="1356"/>
              <a:ext cx="57" cy="56"/>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1" name="Freeform 106"/>
            <p:cNvSpPr>
              <a:spLocks noEditPoints="1"/>
            </p:cNvSpPr>
            <p:nvPr/>
          </p:nvSpPr>
          <p:spPr bwMode="auto">
            <a:xfrm>
              <a:off x="1145" y="1352"/>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Rectangle 107"/>
            <p:cNvSpPr>
              <a:spLocks noChangeArrowheads="1"/>
            </p:cNvSpPr>
            <p:nvPr/>
          </p:nvSpPr>
          <p:spPr bwMode="auto">
            <a:xfrm>
              <a:off x="1148"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3" name="Freeform 108"/>
            <p:cNvSpPr>
              <a:spLocks noEditPoints="1"/>
            </p:cNvSpPr>
            <p:nvPr/>
          </p:nvSpPr>
          <p:spPr bwMode="auto">
            <a:xfrm>
              <a:off x="1145" y="1409"/>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Rectangle 109"/>
            <p:cNvSpPr>
              <a:spLocks noChangeArrowheads="1"/>
            </p:cNvSpPr>
            <p:nvPr/>
          </p:nvSpPr>
          <p:spPr bwMode="auto">
            <a:xfrm>
              <a:off x="1148" y="146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5" name="Freeform 110"/>
            <p:cNvSpPr>
              <a:spLocks noEditPoints="1"/>
            </p:cNvSpPr>
            <p:nvPr/>
          </p:nvSpPr>
          <p:spPr bwMode="auto">
            <a:xfrm>
              <a:off x="1145" y="1460"/>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Rectangle 111"/>
            <p:cNvSpPr>
              <a:spLocks noChangeArrowheads="1"/>
            </p:cNvSpPr>
            <p:nvPr/>
          </p:nvSpPr>
          <p:spPr bwMode="auto">
            <a:xfrm>
              <a:off x="1148" y="1521"/>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7" name="Freeform 112"/>
            <p:cNvSpPr>
              <a:spLocks noEditPoints="1"/>
            </p:cNvSpPr>
            <p:nvPr/>
          </p:nvSpPr>
          <p:spPr bwMode="auto">
            <a:xfrm>
              <a:off x="1145" y="1517"/>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Rectangle 113"/>
            <p:cNvSpPr>
              <a:spLocks noChangeArrowheads="1"/>
            </p:cNvSpPr>
            <p:nvPr/>
          </p:nvSpPr>
          <p:spPr bwMode="auto">
            <a:xfrm>
              <a:off x="1149" y="1578"/>
              <a:ext cx="57" cy="57"/>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9" name="Freeform 114"/>
            <p:cNvSpPr>
              <a:spLocks noEditPoints="1"/>
            </p:cNvSpPr>
            <p:nvPr/>
          </p:nvSpPr>
          <p:spPr bwMode="auto">
            <a:xfrm>
              <a:off x="1145" y="1575"/>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Rectangle 115"/>
            <p:cNvSpPr>
              <a:spLocks noChangeArrowheads="1"/>
            </p:cNvSpPr>
            <p:nvPr/>
          </p:nvSpPr>
          <p:spPr bwMode="auto">
            <a:xfrm>
              <a:off x="1205"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1" name="Freeform 116"/>
            <p:cNvSpPr>
              <a:spLocks noEditPoints="1"/>
            </p:cNvSpPr>
            <p:nvPr/>
          </p:nvSpPr>
          <p:spPr bwMode="auto">
            <a:xfrm>
              <a:off x="1202" y="1011"/>
              <a:ext cx="64"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Rectangle 117"/>
            <p:cNvSpPr>
              <a:spLocks noChangeArrowheads="1"/>
            </p:cNvSpPr>
            <p:nvPr/>
          </p:nvSpPr>
          <p:spPr bwMode="auto">
            <a:xfrm>
              <a:off x="1205" y="1071"/>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3" name="Freeform 118"/>
            <p:cNvSpPr>
              <a:spLocks noEditPoints="1"/>
            </p:cNvSpPr>
            <p:nvPr/>
          </p:nvSpPr>
          <p:spPr bwMode="auto">
            <a:xfrm>
              <a:off x="1202" y="1068"/>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Rectangle 119"/>
            <p:cNvSpPr>
              <a:spLocks noChangeArrowheads="1"/>
            </p:cNvSpPr>
            <p:nvPr/>
          </p:nvSpPr>
          <p:spPr bwMode="auto">
            <a:xfrm>
              <a:off x="1206" y="1129"/>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5" name="Freeform 120"/>
            <p:cNvSpPr>
              <a:spLocks noEditPoints="1"/>
            </p:cNvSpPr>
            <p:nvPr/>
          </p:nvSpPr>
          <p:spPr bwMode="auto">
            <a:xfrm>
              <a:off x="1202" y="1125"/>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6" name="Rectangle 121"/>
            <p:cNvSpPr>
              <a:spLocks noChangeArrowheads="1"/>
            </p:cNvSpPr>
            <p:nvPr/>
          </p:nvSpPr>
          <p:spPr bwMode="auto">
            <a:xfrm>
              <a:off x="1205"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7" name="Freeform 122"/>
            <p:cNvSpPr>
              <a:spLocks noEditPoints="1"/>
            </p:cNvSpPr>
            <p:nvPr/>
          </p:nvSpPr>
          <p:spPr bwMode="auto">
            <a:xfrm>
              <a:off x="1202" y="1183"/>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Rectangle 123"/>
            <p:cNvSpPr>
              <a:spLocks noChangeArrowheads="1"/>
            </p:cNvSpPr>
            <p:nvPr/>
          </p:nvSpPr>
          <p:spPr bwMode="auto">
            <a:xfrm>
              <a:off x="1205" y="1243"/>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9" name="Freeform 124"/>
            <p:cNvSpPr>
              <a:spLocks noEditPoints="1"/>
            </p:cNvSpPr>
            <p:nvPr/>
          </p:nvSpPr>
          <p:spPr bwMode="auto">
            <a:xfrm>
              <a:off x="1202" y="1240"/>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Rectangle 125"/>
            <p:cNvSpPr>
              <a:spLocks noChangeArrowheads="1"/>
            </p:cNvSpPr>
            <p:nvPr/>
          </p:nvSpPr>
          <p:spPr bwMode="auto">
            <a:xfrm>
              <a:off x="1205" y="1298"/>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1" name="Freeform 126"/>
            <p:cNvSpPr>
              <a:spLocks noEditPoints="1"/>
            </p:cNvSpPr>
            <p:nvPr/>
          </p:nvSpPr>
          <p:spPr bwMode="auto">
            <a:xfrm>
              <a:off x="1202" y="1294"/>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Rectangle 127"/>
            <p:cNvSpPr>
              <a:spLocks noChangeArrowheads="1"/>
            </p:cNvSpPr>
            <p:nvPr/>
          </p:nvSpPr>
          <p:spPr bwMode="auto">
            <a:xfrm>
              <a:off x="1205"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3" name="Freeform 128"/>
            <p:cNvSpPr>
              <a:spLocks noEditPoints="1"/>
            </p:cNvSpPr>
            <p:nvPr/>
          </p:nvSpPr>
          <p:spPr bwMode="auto">
            <a:xfrm>
              <a:off x="1202" y="1352"/>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Rectangle 129"/>
            <p:cNvSpPr>
              <a:spLocks noChangeArrowheads="1"/>
            </p:cNvSpPr>
            <p:nvPr/>
          </p:nvSpPr>
          <p:spPr bwMode="auto">
            <a:xfrm>
              <a:off x="1205" y="1412"/>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5" name="Freeform 130"/>
            <p:cNvSpPr>
              <a:spLocks noEditPoints="1"/>
            </p:cNvSpPr>
            <p:nvPr/>
          </p:nvSpPr>
          <p:spPr bwMode="auto">
            <a:xfrm>
              <a:off x="1202" y="1409"/>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Rectangle 131"/>
            <p:cNvSpPr>
              <a:spLocks noChangeArrowheads="1"/>
            </p:cNvSpPr>
            <p:nvPr/>
          </p:nvSpPr>
          <p:spPr bwMode="auto">
            <a:xfrm>
              <a:off x="1205"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7" name="Freeform 132"/>
            <p:cNvSpPr>
              <a:spLocks noEditPoints="1"/>
            </p:cNvSpPr>
            <p:nvPr/>
          </p:nvSpPr>
          <p:spPr bwMode="auto">
            <a:xfrm>
              <a:off x="1202" y="1460"/>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Rectangle 133"/>
            <p:cNvSpPr>
              <a:spLocks noChangeArrowheads="1"/>
            </p:cNvSpPr>
            <p:nvPr/>
          </p:nvSpPr>
          <p:spPr bwMode="auto">
            <a:xfrm>
              <a:off x="1205" y="1521"/>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9" name="Freeform 134"/>
            <p:cNvSpPr>
              <a:spLocks noEditPoints="1"/>
            </p:cNvSpPr>
            <p:nvPr/>
          </p:nvSpPr>
          <p:spPr bwMode="auto">
            <a:xfrm>
              <a:off x="1202" y="1517"/>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Rectangle 135"/>
            <p:cNvSpPr>
              <a:spLocks noChangeArrowheads="1"/>
            </p:cNvSpPr>
            <p:nvPr/>
          </p:nvSpPr>
          <p:spPr bwMode="auto">
            <a:xfrm>
              <a:off x="1206"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1" name="Freeform 136"/>
            <p:cNvSpPr>
              <a:spLocks noEditPoints="1"/>
            </p:cNvSpPr>
            <p:nvPr/>
          </p:nvSpPr>
          <p:spPr bwMode="auto">
            <a:xfrm>
              <a:off x="1202" y="1575"/>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2" name="Rectangle 137"/>
            <p:cNvSpPr>
              <a:spLocks noChangeArrowheads="1"/>
            </p:cNvSpPr>
            <p:nvPr/>
          </p:nvSpPr>
          <p:spPr bwMode="auto">
            <a:xfrm>
              <a:off x="1263"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3" name="Freeform 138"/>
            <p:cNvSpPr>
              <a:spLocks noEditPoints="1"/>
            </p:cNvSpPr>
            <p:nvPr/>
          </p:nvSpPr>
          <p:spPr bwMode="auto">
            <a:xfrm>
              <a:off x="1260" y="1011"/>
              <a:ext cx="64"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4" name="Rectangle 139"/>
            <p:cNvSpPr>
              <a:spLocks noChangeArrowheads="1"/>
            </p:cNvSpPr>
            <p:nvPr/>
          </p:nvSpPr>
          <p:spPr bwMode="auto">
            <a:xfrm>
              <a:off x="1263" y="1071"/>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5" name="Freeform 140"/>
            <p:cNvSpPr>
              <a:spLocks noEditPoints="1"/>
            </p:cNvSpPr>
            <p:nvPr/>
          </p:nvSpPr>
          <p:spPr bwMode="auto">
            <a:xfrm>
              <a:off x="1260" y="1068"/>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6" name="Rectangle 141"/>
            <p:cNvSpPr>
              <a:spLocks noChangeArrowheads="1"/>
            </p:cNvSpPr>
            <p:nvPr/>
          </p:nvSpPr>
          <p:spPr bwMode="auto">
            <a:xfrm>
              <a:off x="1264"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7" name="Freeform 142"/>
            <p:cNvSpPr>
              <a:spLocks noEditPoints="1"/>
            </p:cNvSpPr>
            <p:nvPr/>
          </p:nvSpPr>
          <p:spPr bwMode="auto">
            <a:xfrm>
              <a:off x="1261"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8" name="Rectangle 143"/>
            <p:cNvSpPr>
              <a:spLocks noChangeArrowheads="1"/>
            </p:cNvSpPr>
            <p:nvPr/>
          </p:nvSpPr>
          <p:spPr bwMode="auto">
            <a:xfrm>
              <a:off x="1263"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9" name="Freeform 144"/>
            <p:cNvSpPr>
              <a:spLocks noEditPoints="1"/>
            </p:cNvSpPr>
            <p:nvPr/>
          </p:nvSpPr>
          <p:spPr bwMode="auto">
            <a:xfrm>
              <a:off x="1260" y="1183"/>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0" name="Rectangle 145"/>
            <p:cNvSpPr>
              <a:spLocks noChangeArrowheads="1"/>
            </p:cNvSpPr>
            <p:nvPr/>
          </p:nvSpPr>
          <p:spPr bwMode="auto">
            <a:xfrm>
              <a:off x="1263" y="1243"/>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1" name="Freeform 146"/>
            <p:cNvSpPr>
              <a:spLocks noEditPoints="1"/>
            </p:cNvSpPr>
            <p:nvPr/>
          </p:nvSpPr>
          <p:spPr bwMode="auto">
            <a:xfrm>
              <a:off x="1260" y="1240"/>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2" name="Rectangle 147"/>
            <p:cNvSpPr>
              <a:spLocks noChangeArrowheads="1"/>
            </p:cNvSpPr>
            <p:nvPr/>
          </p:nvSpPr>
          <p:spPr bwMode="auto">
            <a:xfrm>
              <a:off x="1263" y="1298"/>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3" name="Freeform 148"/>
            <p:cNvSpPr>
              <a:spLocks noEditPoints="1"/>
            </p:cNvSpPr>
            <p:nvPr/>
          </p:nvSpPr>
          <p:spPr bwMode="auto">
            <a:xfrm>
              <a:off x="1260" y="1294"/>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4" name="Rectangle 149"/>
            <p:cNvSpPr>
              <a:spLocks noChangeArrowheads="1"/>
            </p:cNvSpPr>
            <p:nvPr/>
          </p:nvSpPr>
          <p:spPr bwMode="auto">
            <a:xfrm>
              <a:off x="1263"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5" name="Freeform 150"/>
            <p:cNvSpPr>
              <a:spLocks noEditPoints="1"/>
            </p:cNvSpPr>
            <p:nvPr/>
          </p:nvSpPr>
          <p:spPr bwMode="auto">
            <a:xfrm>
              <a:off x="1260" y="1352"/>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6" name="Rectangle 151"/>
            <p:cNvSpPr>
              <a:spLocks noChangeArrowheads="1"/>
            </p:cNvSpPr>
            <p:nvPr/>
          </p:nvSpPr>
          <p:spPr bwMode="auto">
            <a:xfrm>
              <a:off x="1263" y="1412"/>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7" name="Freeform 152"/>
            <p:cNvSpPr>
              <a:spLocks noEditPoints="1"/>
            </p:cNvSpPr>
            <p:nvPr/>
          </p:nvSpPr>
          <p:spPr bwMode="auto">
            <a:xfrm>
              <a:off x="1260" y="1409"/>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8" name="Rectangle 153"/>
            <p:cNvSpPr>
              <a:spLocks noChangeArrowheads="1"/>
            </p:cNvSpPr>
            <p:nvPr/>
          </p:nvSpPr>
          <p:spPr bwMode="auto">
            <a:xfrm>
              <a:off x="1263"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9" name="Freeform 154"/>
            <p:cNvSpPr>
              <a:spLocks noEditPoints="1"/>
            </p:cNvSpPr>
            <p:nvPr/>
          </p:nvSpPr>
          <p:spPr bwMode="auto">
            <a:xfrm>
              <a:off x="1260" y="1460"/>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Rectangle 155"/>
            <p:cNvSpPr>
              <a:spLocks noChangeArrowheads="1"/>
            </p:cNvSpPr>
            <p:nvPr/>
          </p:nvSpPr>
          <p:spPr bwMode="auto">
            <a:xfrm>
              <a:off x="1263" y="1521"/>
              <a:ext cx="58"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1" name="Freeform 156"/>
            <p:cNvSpPr>
              <a:spLocks noEditPoints="1"/>
            </p:cNvSpPr>
            <p:nvPr/>
          </p:nvSpPr>
          <p:spPr bwMode="auto">
            <a:xfrm>
              <a:off x="1260" y="1517"/>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2" name="Rectangle 157"/>
            <p:cNvSpPr>
              <a:spLocks noChangeArrowheads="1"/>
            </p:cNvSpPr>
            <p:nvPr/>
          </p:nvSpPr>
          <p:spPr bwMode="auto">
            <a:xfrm>
              <a:off x="1264"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3" name="Freeform 158"/>
            <p:cNvSpPr>
              <a:spLocks noEditPoints="1"/>
            </p:cNvSpPr>
            <p:nvPr/>
          </p:nvSpPr>
          <p:spPr bwMode="auto">
            <a:xfrm>
              <a:off x="1261"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Rectangle 159"/>
            <p:cNvSpPr>
              <a:spLocks noChangeArrowheads="1"/>
            </p:cNvSpPr>
            <p:nvPr/>
          </p:nvSpPr>
          <p:spPr bwMode="auto">
            <a:xfrm>
              <a:off x="1323"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5" name="Freeform 160"/>
            <p:cNvSpPr>
              <a:spLocks noEditPoints="1"/>
            </p:cNvSpPr>
            <p:nvPr/>
          </p:nvSpPr>
          <p:spPr bwMode="auto">
            <a:xfrm>
              <a:off x="1319" y="1011"/>
              <a:ext cx="65"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Rectangle 161"/>
            <p:cNvSpPr>
              <a:spLocks noChangeArrowheads="1"/>
            </p:cNvSpPr>
            <p:nvPr/>
          </p:nvSpPr>
          <p:spPr bwMode="auto">
            <a:xfrm>
              <a:off x="1323" y="1071"/>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7" name="Freeform 162"/>
            <p:cNvSpPr>
              <a:spLocks noEditPoints="1"/>
            </p:cNvSpPr>
            <p:nvPr/>
          </p:nvSpPr>
          <p:spPr bwMode="auto">
            <a:xfrm>
              <a:off x="1319" y="1068"/>
              <a:ext cx="65"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8" name="Rectangle 163"/>
            <p:cNvSpPr>
              <a:spLocks noChangeArrowheads="1"/>
            </p:cNvSpPr>
            <p:nvPr/>
          </p:nvSpPr>
          <p:spPr bwMode="auto">
            <a:xfrm>
              <a:off x="1324"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9" name="Freeform 164"/>
            <p:cNvSpPr>
              <a:spLocks noEditPoints="1"/>
            </p:cNvSpPr>
            <p:nvPr/>
          </p:nvSpPr>
          <p:spPr bwMode="auto">
            <a:xfrm>
              <a:off x="1320" y="1125"/>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0" name="Rectangle 165"/>
            <p:cNvSpPr>
              <a:spLocks noChangeArrowheads="1"/>
            </p:cNvSpPr>
            <p:nvPr/>
          </p:nvSpPr>
          <p:spPr bwMode="auto">
            <a:xfrm>
              <a:off x="1323"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1" name="Freeform 166"/>
            <p:cNvSpPr>
              <a:spLocks noEditPoints="1"/>
            </p:cNvSpPr>
            <p:nvPr/>
          </p:nvSpPr>
          <p:spPr bwMode="auto">
            <a:xfrm>
              <a:off x="1319" y="1183"/>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Rectangle 167"/>
            <p:cNvSpPr>
              <a:spLocks noChangeArrowheads="1"/>
            </p:cNvSpPr>
            <p:nvPr/>
          </p:nvSpPr>
          <p:spPr bwMode="auto">
            <a:xfrm>
              <a:off x="1323" y="1243"/>
              <a:ext cx="58" cy="58"/>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3" name="Freeform 168"/>
            <p:cNvSpPr>
              <a:spLocks noEditPoints="1"/>
            </p:cNvSpPr>
            <p:nvPr/>
          </p:nvSpPr>
          <p:spPr bwMode="auto">
            <a:xfrm>
              <a:off x="1319" y="1240"/>
              <a:ext cx="65"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4" name="Rectangle 169"/>
            <p:cNvSpPr>
              <a:spLocks noChangeArrowheads="1"/>
            </p:cNvSpPr>
            <p:nvPr/>
          </p:nvSpPr>
          <p:spPr bwMode="auto">
            <a:xfrm>
              <a:off x="1323" y="1298"/>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5" name="Freeform 170"/>
            <p:cNvSpPr>
              <a:spLocks noEditPoints="1"/>
            </p:cNvSpPr>
            <p:nvPr/>
          </p:nvSpPr>
          <p:spPr bwMode="auto">
            <a:xfrm>
              <a:off x="1319" y="1294"/>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6" name="Rectangle 171"/>
            <p:cNvSpPr>
              <a:spLocks noChangeArrowheads="1"/>
            </p:cNvSpPr>
            <p:nvPr/>
          </p:nvSpPr>
          <p:spPr bwMode="auto">
            <a:xfrm>
              <a:off x="1323"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7" name="Freeform 172"/>
            <p:cNvSpPr>
              <a:spLocks noEditPoints="1"/>
            </p:cNvSpPr>
            <p:nvPr/>
          </p:nvSpPr>
          <p:spPr bwMode="auto">
            <a:xfrm>
              <a:off x="1319" y="1352"/>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Rectangle 173"/>
            <p:cNvSpPr>
              <a:spLocks noChangeArrowheads="1"/>
            </p:cNvSpPr>
            <p:nvPr/>
          </p:nvSpPr>
          <p:spPr bwMode="auto">
            <a:xfrm>
              <a:off x="1323" y="1412"/>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9" name="Freeform 174"/>
            <p:cNvSpPr>
              <a:spLocks noEditPoints="1"/>
            </p:cNvSpPr>
            <p:nvPr/>
          </p:nvSpPr>
          <p:spPr bwMode="auto">
            <a:xfrm>
              <a:off x="1319" y="1409"/>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Rectangle 175"/>
            <p:cNvSpPr>
              <a:spLocks noChangeArrowheads="1"/>
            </p:cNvSpPr>
            <p:nvPr/>
          </p:nvSpPr>
          <p:spPr bwMode="auto">
            <a:xfrm>
              <a:off x="1323"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1" name="Freeform 176"/>
            <p:cNvSpPr>
              <a:spLocks noEditPoints="1"/>
            </p:cNvSpPr>
            <p:nvPr/>
          </p:nvSpPr>
          <p:spPr bwMode="auto">
            <a:xfrm>
              <a:off x="1319" y="1460"/>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2" name="Rectangle 177"/>
            <p:cNvSpPr>
              <a:spLocks noChangeArrowheads="1"/>
            </p:cNvSpPr>
            <p:nvPr/>
          </p:nvSpPr>
          <p:spPr bwMode="auto">
            <a:xfrm>
              <a:off x="1323" y="1521"/>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3" name="Freeform 178"/>
            <p:cNvSpPr>
              <a:spLocks noEditPoints="1"/>
            </p:cNvSpPr>
            <p:nvPr/>
          </p:nvSpPr>
          <p:spPr bwMode="auto">
            <a:xfrm>
              <a:off x="1319" y="1517"/>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Rectangle 179"/>
            <p:cNvSpPr>
              <a:spLocks noChangeArrowheads="1"/>
            </p:cNvSpPr>
            <p:nvPr/>
          </p:nvSpPr>
          <p:spPr bwMode="auto">
            <a:xfrm>
              <a:off x="1324"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5" name="Freeform 180"/>
            <p:cNvSpPr>
              <a:spLocks noEditPoints="1"/>
            </p:cNvSpPr>
            <p:nvPr/>
          </p:nvSpPr>
          <p:spPr bwMode="auto">
            <a:xfrm>
              <a:off x="1320" y="1575"/>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6" name="Rectangle 181"/>
            <p:cNvSpPr>
              <a:spLocks noChangeArrowheads="1"/>
            </p:cNvSpPr>
            <p:nvPr/>
          </p:nvSpPr>
          <p:spPr bwMode="auto">
            <a:xfrm>
              <a:off x="1381" y="1014"/>
              <a:ext cx="56"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7" name="Freeform 182"/>
            <p:cNvSpPr>
              <a:spLocks noEditPoints="1"/>
            </p:cNvSpPr>
            <p:nvPr/>
          </p:nvSpPr>
          <p:spPr bwMode="auto">
            <a:xfrm>
              <a:off x="1377" y="1011"/>
              <a:ext cx="64"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Rectangle 183"/>
            <p:cNvSpPr>
              <a:spLocks noChangeArrowheads="1"/>
            </p:cNvSpPr>
            <p:nvPr/>
          </p:nvSpPr>
          <p:spPr bwMode="auto">
            <a:xfrm>
              <a:off x="1381" y="1071"/>
              <a:ext cx="56"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9" name="Freeform 184"/>
            <p:cNvSpPr>
              <a:spLocks noEditPoints="1"/>
            </p:cNvSpPr>
            <p:nvPr/>
          </p:nvSpPr>
          <p:spPr bwMode="auto">
            <a:xfrm>
              <a:off x="1377" y="1068"/>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Rectangle 185"/>
            <p:cNvSpPr>
              <a:spLocks noChangeArrowheads="1"/>
            </p:cNvSpPr>
            <p:nvPr/>
          </p:nvSpPr>
          <p:spPr bwMode="auto">
            <a:xfrm>
              <a:off x="1381"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1" name="Freeform 186"/>
            <p:cNvSpPr>
              <a:spLocks noEditPoints="1"/>
            </p:cNvSpPr>
            <p:nvPr/>
          </p:nvSpPr>
          <p:spPr bwMode="auto">
            <a:xfrm>
              <a:off x="1378" y="1125"/>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Rectangle 187"/>
            <p:cNvSpPr>
              <a:spLocks noChangeArrowheads="1"/>
            </p:cNvSpPr>
            <p:nvPr/>
          </p:nvSpPr>
          <p:spPr bwMode="auto">
            <a:xfrm>
              <a:off x="1381" y="1186"/>
              <a:ext cx="56"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3" name="Freeform 188"/>
            <p:cNvSpPr>
              <a:spLocks noEditPoints="1"/>
            </p:cNvSpPr>
            <p:nvPr/>
          </p:nvSpPr>
          <p:spPr bwMode="auto">
            <a:xfrm>
              <a:off x="1377" y="1183"/>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Rectangle 189"/>
            <p:cNvSpPr>
              <a:spLocks noChangeArrowheads="1"/>
            </p:cNvSpPr>
            <p:nvPr/>
          </p:nvSpPr>
          <p:spPr bwMode="auto">
            <a:xfrm>
              <a:off x="1381" y="1243"/>
              <a:ext cx="56"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5" name="Freeform 190"/>
            <p:cNvSpPr>
              <a:spLocks noEditPoints="1"/>
            </p:cNvSpPr>
            <p:nvPr/>
          </p:nvSpPr>
          <p:spPr bwMode="auto">
            <a:xfrm>
              <a:off x="1377" y="1240"/>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6" name="Rectangle 191"/>
            <p:cNvSpPr>
              <a:spLocks noChangeArrowheads="1"/>
            </p:cNvSpPr>
            <p:nvPr/>
          </p:nvSpPr>
          <p:spPr bwMode="auto">
            <a:xfrm>
              <a:off x="1381" y="1298"/>
              <a:ext cx="56"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7" name="Freeform 192"/>
            <p:cNvSpPr>
              <a:spLocks noEditPoints="1"/>
            </p:cNvSpPr>
            <p:nvPr/>
          </p:nvSpPr>
          <p:spPr bwMode="auto">
            <a:xfrm>
              <a:off x="1377" y="1294"/>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8" name="Rectangle 193"/>
            <p:cNvSpPr>
              <a:spLocks noChangeArrowheads="1"/>
            </p:cNvSpPr>
            <p:nvPr/>
          </p:nvSpPr>
          <p:spPr bwMode="auto">
            <a:xfrm>
              <a:off x="1381" y="1356"/>
              <a:ext cx="56"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9" name="Freeform 194"/>
            <p:cNvSpPr>
              <a:spLocks noEditPoints="1"/>
            </p:cNvSpPr>
            <p:nvPr/>
          </p:nvSpPr>
          <p:spPr bwMode="auto">
            <a:xfrm>
              <a:off x="1377" y="1352"/>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0" name="Rectangle 195"/>
            <p:cNvSpPr>
              <a:spLocks noChangeArrowheads="1"/>
            </p:cNvSpPr>
            <p:nvPr/>
          </p:nvSpPr>
          <p:spPr bwMode="auto">
            <a:xfrm>
              <a:off x="1381" y="1412"/>
              <a:ext cx="56"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1" name="Freeform 196"/>
            <p:cNvSpPr>
              <a:spLocks noEditPoints="1"/>
            </p:cNvSpPr>
            <p:nvPr/>
          </p:nvSpPr>
          <p:spPr bwMode="auto">
            <a:xfrm>
              <a:off x="1377" y="1409"/>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Rectangle 197"/>
            <p:cNvSpPr>
              <a:spLocks noChangeArrowheads="1"/>
            </p:cNvSpPr>
            <p:nvPr/>
          </p:nvSpPr>
          <p:spPr bwMode="auto">
            <a:xfrm>
              <a:off x="1381" y="1464"/>
              <a:ext cx="56"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3" name="Freeform 198"/>
            <p:cNvSpPr>
              <a:spLocks noEditPoints="1"/>
            </p:cNvSpPr>
            <p:nvPr/>
          </p:nvSpPr>
          <p:spPr bwMode="auto">
            <a:xfrm>
              <a:off x="1377" y="1460"/>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4" name="Rectangle 199"/>
            <p:cNvSpPr>
              <a:spLocks noChangeArrowheads="1"/>
            </p:cNvSpPr>
            <p:nvPr/>
          </p:nvSpPr>
          <p:spPr bwMode="auto">
            <a:xfrm>
              <a:off x="1381" y="1521"/>
              <a:ext cx="56"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5" name="Freeform 200"/>
            <p:cNvSpPr>
              <a:spLocks noEditPoints="1"/>
            </p:cNvSpPr>
            <p:nvPr/>
          </p:nvSpPr>
          <p:spPr bwMode="auto">
            <a:xfrm>
              <a:off x="1377" y="1517"/>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6" name="Rectangle 201"/>
            <p:cNvSpPr>
              <a:spLocks noChangeArrowheads="1"/>
            </p:cNvSpPr>
            <p:nvPr/>
          </p:nvSpPr>
          <p:spPr bwMode="auto">
            <a:xfrm>
              <a:off x="1381"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7" name="Freeform 202"/>
            <p:cNvSpPr>
              <a:spLocks noEditPoints="1"/>
            </p:cNvSpPr>
            <p:nvPr/>
          </p:nvSpPr>
          <p:spPr bwMode="auto">
            <a:xfrm>
              <a:off x="1378" y="1575"/>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cxnSp>
        <p:nvCxnSpPr>
          <p:cNvPr id="1188" name="Straight Arrow Connector 1187"/>
          <p:cNvCxnSpPr>
            <a:stCxn id="985" idx="3"/>
            <a:endCxn id="1093" idx="15"/>
          </p:cNvCxnSpPr>
          <p:nvPr/>
        </p:nvCxnSpPr>
        <p:spPr>
          <a:xfrm>
            <a:off x="5348845" y="1808962"/>
            <a:ext cx="185520" cy="537"/>
          </a:xfrm>
          <a:prstGeom prst="straightConnector1">
            <a:avLst/>
          </a:prstGeom>
          <a:ln w="19050">
            <a:solidFill>
              <a:schemeClr val="tx2"/>
            </a:solidFill>
            <a:tailEnd type="triangle" w="sm" len="med"/>
          </a:ln>
          <a:effectLst/>
        </p:spPr>
        <p:style>
          <a:lnRef idx="2">
            <a:schemeClr val="accent1"/>
          </a:lnRef>
          <a:fillRef idx="0">
            <a:schemeClr val="accent1"/>
          </a:fillRef>
          <a:effectRef idx="1">
            <a:schemeClr val="accent1"/>
          </a:effectRef>
          <a:fontRef idx="minor">
            <a:schemeClr val="tx1"/>
          </a:fontRef>
        </p:style>
      </p:cxnSp>
      <p:sp>
        <p:nvSpPr>
          <p:cNvPr id="1189" name="TextBox 1188"/>
          <p:cNvSpPr txBox="1"/>
          <p:nvPr/>
        </p:nvSpPr>
        <p:spPr>
          <a:xfrm>
            <a:off x="4336878" y="1043722"/>
            <a:ext cx="1775654" cy="246221"/>
          </a:xfrm>
          <a:prstGeom prst="rect">
            <a:avLst/>
          </a:prstGeom>
          <a:noFill/>
        </p:spPr>
        <p:txBody>
          <a:bodyPr wrap="square" rtlCol="0">
            <a:spAutoFit/>
          </a:bodyPr>
          <a:lstStyle/>
          <a:p>
            <a:r>
              <a:rPr lang="en-US" sz="1000" b="1" dirty="0" smtClean="0">
                <a:solidFill>
                  <a:schemeClr val="tx2"/>
                </a:solidFill>
                <a:latin typeface="Neo Sans Intel"/>
                <a:cs typeface="Neo Sans Intel"/>
              </a:rPr>
              <a:t>Distributed Computing</a:t>
            </a:r>
          </a:p>
        </p:txBody>
      </p:sp>
      <p:sp>
        <p:nvSpPr>
          <p:cNvPr id="1190" name="TextBox 1189"/>
          <p:cNvSpPr txBox="1"/>
          <p:nvPr/>
        </p:nvSpPr>
        <p:spPr>
          <a:xfrm>
            <a:off x="6173249" y="1050004"/>
            <a:ext cx="1381760" cy="246221"/>
          </a:xfrm>
          <a:prstGeom prst="rect">
            <a:avLst/>
          </a:prstGeom>
          <a:noFill/>
        </p:spPr>
        <p:txBody>
          <a:bodyPr wrap="square" rtlCol="0">
            <a:spAutoFit/>
          </a:bodyPr>
          <a:lstStyle/>
          <a:p>
            <a:r>
              <a:rPr lang="en-US" sz="1000" b="1" dirty="0" smtClean="0">
                <a:solidFill>
                  <a:schemeClr val="tx2"/>
                </a:solidFill>
                <a:latin typeface="Neo Sans Intel"/>
                <a:cs typeface="Neo Sans Intel"/>
              </a:rPr>
              <a:t>Online Computing</a:t>
            </a:r>
          </a:p>
        </p:txBody>
      </p:sp>
      <p:grpSp>
        <p:nvGrpSpPr>
          <p:cNvPr id="1191" name="Group 205"/>
          <p:cNvGrpSpPr>
            <a:grpSpLocks/>
          </p:cNvGrpSpPr>
          <p:nvPr/>
        </p:nvGrpSpPr>
        <p:grpSpPr bwMode="auto">
          <a:xfrm>
            <a:off x="6139681" y="1531105"/>
            <a:ext cx="228103" cy="278394"/>
            <a:chOff x="912" y="1011"/>
            <a:chExt cx="530" cy="628"/>
          </a:xfrm>
        </p:grpSpPr>
        <p:sp>
          <p:nvSpPr>
            <p:cNvPr id="1192" name="Rectangle 5"/>
            <p:cNvSpPr>
              <a:spLocks noChangeArrowheads="1"/>
            </p:cNvSpPr>
            <p:nvPr/>
          </p:nvSpPr>
          <p:spPr bwMode="auto">
            <a:xfrm>
              <a:off x="915" y="1014"/>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3" name="Freeform 6"/>
            <p:cNvSpPr>
              <a:spLocks noEditPoints="1"/>
            </p:cNvSpPr>
            <p:nvPr/>
          </p:nvSpPr>
          <p:spPr bwMode="auto">
            <a:xfrm>
              <a:off x="912" y="1011"/>
              <a:ext cx="64"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4" name="Rectangle 7"/>
            <p:cNvSpPr>
              <a:spLocks noChangeArrowheads="1"/>
            </p:cNvSpPr>
            <p:nvPr/>
          </p:nvSpPr>
          <p:spPr bwMode="auto">
            <a:xfrm>
              <a:off x="915" y="1071"/>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5" name="Freeform 8"/>
            <p:cNvSpPr>
              <a:spLocks noEditPoints="1"/>
            </p:cNvSpPr>
            <p:nvPr/>
          </p:nvSpPr>
          <p:spPr bwMode="auto">
            <a:xfrm>
              <a:off x="912" y="1068"/>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6" name="Rectangle 9"/>
            <p:cNvSpPr>
              <a:spLocks noChangeArrowheads="1"/>
            </p:cNvSpPr>
            <p:nvPr/>
          </p:nvSpPr>
          <p:spPr bwMode="auto">
            <a:xfrm>
              <a:off x="916"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7" name="Freeform 10"/>
            <p:cNvSpPr>
              <a:spLocks noEditPoints="1"/>
            </p:cNvSpPr>
            <p:nvPr/>
          </p:nvSpPr>
          <p:spPr bwMode="auto">
            <a:xfrm>
              <a:off x="913" y="1125"/>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8" name="Rectangle 11"/>
            <p:cNvSpPr>
              <a:spLocks noChangeArrowheads="1"/>
            </p:cNvSpPr>
            <p:nvPr/>
          </p:nvSpPr>
          <p:spPr bwMode="auto">
            <a:xfrm>
              <a:off x="915" y="1186"/>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9" name="Freeform 12"/>
            <p:cNvSpPr>
              <a:spLocks noEditPoints="1"/>
            </p:cNvSpPr>
            <p:nvPr/>
          </p:nvSpPr>
          <p:spPr bwMode="auto">
            <a:xfrm>
              <a:off x="912" y="1183"/>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0" name="Rectangle 13"/>
            <p:cNvSpPr>
              <a:spLocks noChangeArrowheads="1"/>
            </p:cNvSpPr>
            <p:nvPr/>
          </p:nvSpPr>
          <p:spPr bwMode="auto">
            <a:xfrm>
              <a:off x="915" y="1243"/>
              <a:ext cx="57" cy="58"/>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1" name="Freeform 14"/>
            <p:cNvSpPr>
              <a:spLocks noEditPoints="1"/>
            </p:cNvSpPr>
            <p:nvPr/>
          </p:nvSpPr>
          <p:spPr bwMode="auto">
            <a:xfrm>
              <a:off x="912" y="1240"/>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5"/>
            <p:cNvSpPr>
              <a:spLocks noChangeArrowheads="1"/>
            </p:cNvSpPr>
            <p:nvPr/>
          </p:nvSpPr>
          <p:spPr bwMode="auto">
            <a:xfrm>
              <a:off x="915"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3" name="Freeform 16"/>
            <p:cNvSpPr>
              <a:spLocks noEditPoints="1"/>
            </p:cNvSpPr>
            <p:nvPr/>
          </p:nvSpPr>
          <p:spPr bwMode="auto">
            <a:xfrm>
              <a:off x="912" y="1294"/>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Rectangle 17"/>
            <p:cNvSpPr>
              <a:spLocks noChangeArrowheads="1"/>
            </p:cNvSpPr>
            <p:nvPr/>
          </p:nvSpPr>
          <p:spPr bwMode="auto">
            <a:xfrm>
              <a:off x="915" y="1356"/>
              <a:ext cx="57"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5" name="Freeform 18"/>
            <p:cNvSpPr>
              <a:spLocks noEditPoints="1"/>
            </p:cNvSpPr>
            <p:nvPr/>
          </p:nvSpPr>
          <p:spPr bwMode="auto">
            <a:xfrm>
              <a:off x="912" y="1352"/>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Rectangle 19"/>
            <p:cNvSpPr>
              <a:spLocks noChangeArrowheads="1"/>
            </p:cNvSpPr>
            <p:nvPr/>
          </p:nvSpPr>
          <p:spPr bwMode="auto">
            <a:xfrm>
              <a:off x="915"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7" name="Freeform 20"/>
            <p:cNvSpPr>
              <a:spLocks noEditPoints="1"/>
            </p:cNvSpPr>
            <p:nvPr/>
          </p:nvSpPr>
          <p:spPr bwMode="auto">
            <a:xfrm>
              <a:off x="912" y="1409"/>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8" name="Rectangle 21"/>
            <p:cNvSpPr>
              <a:spLocks noChangeArrowheads="1"/>
            </p:cNvSpPr>
            <p:nvPr/>
          </p:nvSpPr>
          <p:spPr bwMode="auto">
            <a:xfrm>
              <a:off x="915" y="146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9" name="Freeform 22"/>
            <p:cNvSpPr>
              <a:spLocks noEditPoints="1"/>
            </p:cNvSpPr>
            <p:nvPr/>
          </p:nvSpPr>
          <p:spPr bwMode="auto">
            <a:xfrm>
              <a:off x="912" y="1460"/>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Rectangle 23"/>
            <p:cNvSpPr>
              <a:spLocks noChangeArrowheads="1"/>
            </p:cNvSpPr>
            <p:nvPr/>
          </p:nvSpPr>
          <p:spPr bwMode="auto">
            <a:xfrm>
              <a:off x="915" y="1521"/>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1" name="Freeform 24"/>
            <p:cNvSpPr>
              <a:spLocks noEditPoints="1"/>
            </p:cNvSpPr>
            <p:nvPr/>
          </p:nvSpPr>
          <p:spPr bwMode="auto">
            <a:xfrm>
              <a:off x="912" y="1517"/>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25"/>
            <p:cNvSpPr>
              <a:spLocks noChangeArrowheads="1"/>
            </p:cNvSpPr>
            <p:nvPr/>
          </p:nvSpPr>
          <p:spPr bwMode="auto">
            <a:xfrm>
              <a:off x="916"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3" name="Freeform 26"/>
            <p:cNvSpPr>
              <a:spLocks noEditPoints="1"/>
            </p:cNvSpPr>
            <p:nvPr/>
          </p:nvSpPr>
          <p:spPr bwMode="auto">
            <a:xfrm>
              <a:off x="913" y="1575"/>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Rectangle 27"/>
            <p:cNvSpPr>
              <a:spLocks noChangeArrowheads="1"/>
            </p:cNvSpPr>
            <p:nvPr/>
          </p:nvSpPr>
          <p:spPr bwMode="auto">
            <a:xfrm>
              <a:off x="972"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5" name="Freeform 28"/>
            <p:cNvSpPr>
              <a:spLocks noEditPoints="1"/>
            </p:cNvSpPr>
            <p:nvPr/>
          </p:nvSpPr>
          <p:spPr bwMode="auto">
            <a:xfrm>
              <a:off x="969" y="1011"/>
              <a:ext cx="64"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Rectangle 29"/>
            <p:cNvSpPr>
              <a:spLocks noChangeArrowheads="1"/>
            </p:cNvSpPr>
            <p:nvPr/>
          </p:nvSpPr>
          <p:spPr bwMode="auto">
            <a:xfrm>
              <a:off x="972" y="1071"/>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7" name="Freeform 30"/>
            <p:cNvSpPr>
              <a:spLocks noEditPoints="1"/>
            </p:cNvSpPr>
            <p:nvPr/>
          </p:nvSpPr>
          <p:spPr bwMode="auto">
            <a:xfrm>
              <a:off x="969" y="1068"/>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8" name="Rectangle 31"/>
            <p:cNvSpPr>
              <a:spLocks noChangeArrowheads="1"/>
            </p:cNvSpPr>
            <p:nvPr/>
          </p:nvSpPr>
          <p:spPr bwMode="auto">
            <a:xfrm>
              <a:off x="973"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9" name="Freeform 32"/>
            <p:cNvSpPr>
              <a:spLocks noEditPoints="1"/>
            </p:cNvSpPr>
            <p:nvPr/>
          </p:nvSpPr>
          <p:spPr bwMode="auto">
            <a:xfrm>
              <a:off x="970"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0" name="Rectangle 33"/>
            <p:cNvSpPr>
              <a:spLocks noChangeArrowheads="1"/>
            </p:cNvSpPr>
            <p:nvPr/>
          </p:nvSpPr>
          <p:spPr bwMode="auto">
            <a:xfrm>
              <a:off x="972"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1" name="Freeform 34"/>
            <p:cNvSpPr>
              <a:spLocks noEditPoints="1"/>
            </p:cNvSpPr>
            <p:nvPr/>
          </p:nvSpPr>
          <p:spPr bwMode="auto">
            <a:xfrm>
              <a:off x="969" y="1183"/>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Rectangle 35"/>
            <p:cNvSpPr>
              <a:spLocks noChangeArrowheads="1"/>
            </p:cNvSpPr>
            <p:nvPr/>
          </p:nvSpPr>
          <p:spPr bwMode="auto">
            <a:xfrm>
              <a:off x="972" y="1243"/>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3" name="Freeform 36"/>
            <p:cNvSpPr>
              <a:spLocks noEditPoints="1"/>
            </p:cNvSpPr>
            <p:nvPr/>
          </p:nvSpPr>
          <p:spPr bwMode="auto">
            <a:xfrm>
              <a:off x="969" y="1240"/>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Rectangle 37"/>
            <p:cNvSpPr>
              <a:spLocks noChangeArrowheads="1"/>
            </p:cNvSpPr>
            <p:nvPr/>
          </p:nvSpPr>
          <p:spPr bwMode="auto">
            <a:xfrm>
              <a:off x="972" y="1298"/>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5" name="Freeform 38"/>
            <p:cNvSpPr>
              <a:spLocks noEditPoints="1"/>
            </p:cNvSpPr>
            <p:nvPr/>
          </p:nvSpPr>
          <p:spPr bwMode="auto">
            <a:xfrm>
              <a:off x="969" y="1294"/>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Rectangle 39"/>
            <p:cNvSpPr>
              <a:spLocks noChangeArrowheads="1"/>
            </p:cNvSpPr>
            <p:nvPr/>
          </p:nvSpPr>
          <p:spPr bwMode="auto">
            <a:xfrm>
              <a:off x="972"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7" name="Freeform 40"/>
            <p:cNvSpPr>
              <a:spLocks noEditPoints="1"/>
            </p:cNvSpPr>
            <p:nvPr/>
          </p:nvSpPr>
          <p:spPr bwMode="auto">
            <a:xfrm>
              <a:off x="969" y="1352"/>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Rectangle 41"/>
            <p:cNvSpPr>
              <a:spLocks noChangeArrowheads="1"/>
            </p:cNvSpPr>
            <p:nvPr/>
          </p:nvSpPr>
          <p:spPr bwMode="auto">
            <a:xfrm>
              <a:off x="972" y="1412"/>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9" name="Freeform 42"/>
            <p:cNvSpPr>
              <a:spLocks noEditPoints="1"/>
            </p:cNvSpPr>
            <p:nvPr/>
          </p:nvSpPr>
          <p:spPr bwMode="auto">
            <a:xfrm>
              <a:off x="969" y="1409"/>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0" name="Rectangle 43"/>
            <p:cNvSpPr>
              <a:spLocks noChangeArrowheads="1"/>
            </p:cNvSpPr>
            <p:nvPr/>
          </p:nvSpPr>
          <p:spPr bwMode="auto">
            <a:xfrm>
              <a:off x="972"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1" name="Freeform 44"/>
            <p:cNvSpPr>
              <a:spLocks noEditPoints="1"/>
            </p:cNvSpPr>
            <p:nvPr/>
          </p:nvSpPr>
          <p:spPr bwMode="auto">
            <a:xfrm>
              <a:off x="969" y="1460"/>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2" name="Rectangle 45"/>
            <p:cNvSpPr>
              <a:spLocks noChangeArrowheads="1"/>
            </p:cNvSpPr>
            <p:nvPr/>
          </p:nvSpPr>
          <p:spPr bwMode="auto">
            <a:xfrm>
              <a:off x="972" y="1521"/>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3" name="Freeform 46"/>
            <p:cNvSpPr>
              <a:spLocks noEditPoints="1"/>
            </p:cNvSpPr>
            <p:nvPr/>
          </p:nvSpPr>
          <p:spPr bwMode="auto">
            <a:xfrm>
              <a:off x="969" y="1517"/>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4" name="Rectangle 47"/>
            <p:cNvSpPr>
              <a:spLocks noChangeArrowheads="1"/>
            </p:cNvSpPr>
            <p:nvPr/>
          </p:nvSpPr>
          <p:spPr bwMode="auto">
            <a:xfrm>
              <a:off x="973"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5" name="Freeform 48"/>
            <p:cNvSpPr>
              <a:spLocks noEditPoints="1"/>
            </p:cNvSpPr>
            <p:nvPr/>
          </p:nvSpPr>
          <p:spPr bwMode="auto">
            <a:xfrm>
              <a:off x="970"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6" name="Rectangle 49"/>
            <p:cNvSpPr>
              <a:spLocks noChangeArrowheads="1"/>
            </p:cNvSpPr>
            <p:nvPr/>
          </p:nvSpPr>
          <p:spPr bwMode="auto">
            <a:xfrm>
              <a:off x="1030" y="101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7" name="Freeform 50"/>
            <p:cNvSpPr>
              <a:spLocks noEditPoints="1"/>
            </p:cNvSpPr>
            <p:nvPr/>
          </p:nvSpPr>
          <p:spPr bwMode="auto">
            <a:xfrm>
              <a:off x="1027" y="1011"/>
              <a:ext cx="63"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Rectangle 51"/>
            <p:cNvSpPr>
              <a:spLocks noChangeArrowheads="1"/>
            </p:cNvSpPr>
            <p:nvPr/>
          </p:nvSpPr>
          <p:spPr bwMode="auto">
            <a:xfrm>
              <a:off x="1030" y="1071"/>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9" name="Freeform 52"/>
            <p:cNvSpPr>
              <a:spLocks noEditPoints="1"/>
            </p:cNvSpPr>
            <p:nvPr/>
          </p:nvSpPr>
          <p:spPr bwMode="auto">
            <a:xfrm>
              <a:off x="1027" y="1068"/>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0" name="Rectangle 53"/>
            <p:cNvSpPr>
              <a:spLocks noChangeArrowheads="1"/>
            </p:cNvSpPr>
            <p:nvPr/>
          </p:nvSpPr>
          <p:spPr bwMode="auto">
            <a:xfrm>
              <a:off x="1031"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1" name="Freeform 54"/>
            <p:cNvSpPr>
              <a:spLocks noEditPoints="1"/>
            </p:cNvSpPr>
            <p:nvPr/>
          </p:nvSpPr>
          <p:spPr bwMode="auto">
            <a:xfrm>
              <a:off x="1028"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Rectangle 55"/>
            <p:cNvSpPr>
              <a:spLocks noChangeArrowheads="1"/>
            </p:cNvSpPr>
            <p:nvPr/>
          </p:nvSpPr>
          <p:spPr bwMode="auto">
            <a:xfrm>
              <a:off x="1030" y="1186"/>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3" name="Freeform 56"/>
            <p:cNvSpPr>
              <a:spLocks noEditPoints="1"/>
            </p:cNvSpPr>
            <p:nvPr/>
          </p:nvSpPr>
          <p:spPr bwMode="auto">
            <a:xfrm>
              <a:off x="1027" y="1183"/>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Rectangle 57"/>
            <p:cNvSpPr>
              <a:spLocks noChangeArrowheads="1"/>
            </p:cNvSpPr>
            <p:nvPr/>
          </p:nvSpPr>
          <p:spPr bwMode="auto">
            <a:xfrm>
              <a:off x="1030" y="1243"/>
              <a:ext cx="57" cy="58"/>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5" name="Freeform 58"/>
            <p:cNvSpPr>
              <a:spLocks noEditPoints="1"/>
            </p:cNvSpPr>
            <p:nvPr/>
          </p:nvSpPr>
          <p:spPr bwMode="auto">
            <a:xfrm>
              <a:off x="1027" y="1240"/>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Rectangle 59"/>
            <p:cNvSpPr>
              <a:spLocks noChangeArrowheads="1"/>
            </p:cNvSpPr>
            <p:nvPr/>
          </p:nvSpPr>
          <p:spPr bwMode="auto">
            <a:xfrm>
              <a:off x="1030"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7" name="Freeform 60"/>
            <p:cNvSpPr>
              <a:spLocks noEditPoints="1"/>
            </p:cNvSpPr>
            <p:nvPr/>
          </p:nvSpPr>
          <p:spPr bwMode="auto">
            <a:xfrm>
              <a:off x="1027" y="1294"/>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Rectangle 61"/>
            <p:cNvSpPr>
              <a:spLocks noChangeArrowheads="1"/>
            </p:cNvSpPr>
            <p:nvPr/>
          </p:nvSpPr>
          <p:spPr bwMode="auto">
            <a:xfrm>
              <a:off x="1030" y="1356"/>
              <a:ext cx="57"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9" name="Freeform 62"/>
            <p:cNvSpPr>
              <a:spLocks noEditPoints="1"/>
            </p:cNvSpPr>
            <p:nvPr/>
          </p:nvSpPr>
          <p:spPr bwMode="auto">
            <a:xfrm>
              <a:off x="1027" y="1352"/>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0" name="Rectangle 63"/>
            <p:cNvSpPr>
              <a:spLocks noChangeArrowheads="1"/>
            </p:cNvSpPr>
            <p:nvPr/>
          </p:nvSpPr>
          <p:spPr bwMode="auto">
            <a:xfrm>
              <a:off x="1030"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1" name="Freeform 64"/>
            <p:cNvSpPr>
              <a:spLocks noEditPoints="1"/>
            </p:cNvSpPr>
            <p:nvPr/>
          </p:nvSpPr>
          <p:spPr bwMode="auto">
            <a:xfrm>
              <a:off x="1027" y="1409"/>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Rectangle 65"/>
            <p:cNvSpPr>
              <a:spLocks noChangeArrowheads="1"/>
            </p:cNvSpPr>
            <p:nvPr/>
          </p:nvSpPr>
          <p:spPr bwMode="auto">
            <a:xfrm>
              <a:off x="1030" y="146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3" name="Freeform 66"/>
            <p:cNvSpPr>
              <a:spLocks noEditPoints="1"/>
            </p:cNvSpPr>
            <p:nvPr/>
          </p:nvSpPr>
          <p:spPr bwMode="auto">
            <a:xfrm>
              <a:off x="1027" y="1460"/>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4" name="Rectangle 67"/>
            <p:cNvSpPr>
              <a:spLocks noChangeArrowheads="1"/>
            </p:cNvSpPr>
            <p:nvPr/>
          </p:nvSpPr>
          <p:spPr bwMode="auto">
            <a:xfrm>
              <a:off x="1030" y="1521"/>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5" name="Freeform 68"/>
            <p:cNvSpPr>
              <a:spLocks noEditPoints="1"/>
            </p:cNvSpPr>
            <p:nvPr/>
          </p:nvSpPr>
          <p:spPr bwMode="auto">
            <a:xfrm>
              <a:off x="1027" y="1517"/>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Rectangle 69"/>
            <p:cNvSpPr>
              <a:spLocks noChangeArrowheads="1"/>
            </p:cNvSpPr>
            <p:nvPr/>
          </p:nvSpPr>
          <p:spPr bwMode="auto">
            <a:xfrm>
              <a:off x="1031"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7" name="Freeform 70"/>
            <p:cNvSpPr>
              <a:spLocks noEditPoints="1"/>
            </p:cNvSpPr>
            <p:nvPr/>
          </p:nvSpPr>
          <p:spPr bwMode="auto">
            <a:xfrm>
              <a:off x="1028"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Rectangle 71"/>
            <p:cNvSpPr>
              <a:spLocks noChangeArrowheads="1"/>
            </p:cNvSpPr>
            <p:nvPr/>
          </p:nvSpPr>
          <p:spPr bwMode="auto">
            <a:xfrm>
              <a:off x="1089" y="1014"/>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9" name="Freeform 72"/>
            <p:cNvSpPr>
              <a:spLocks noEditPoints="1"/>
            </p:cNvSpPr>
            <p:nvPr/>
          </p:nvSpPr>
          <p:spPr bwMode="auto">
            <a:xfrm>
              <a:off x="1086" y="1011"/>
              <a:ext cx="64"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0" name="Rectangle 73"/>
            <p:cNvSpPr>
              <a:spLocks noChangeArrowheads="1"/>
            </p:cNvSpPr>
            <p:nvPr/>
          </p:nvSpPr>
          <p:spPr bwMode="auto">
            <a:xfrm>
              <a:off x="1089" y="1071"/>
              <a:ext cx="57"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1" name="Freeform 74"/>
            <p:cNvSpPr>
              <a:spLocks noEditPoints="1"/>
            </p:cNvSpPr>
            <p:nvPr/>
          </p:nvSpPr>
          <p:spPr bwMode="auto">
            <a:xfrm>
              <a:off x="1086" y="1068"/>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Rectangle 75"/>
            <p:cNvSpPr>
              <a:spLocks noChangeArrowheads="1"/>
            </p:cNvSpPr>
            <p:nvPr/>
          </p:nvSpPr>
          <p:spPr bwMode="auto">
            <a:xfrm>
              <a:off x="1090"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3" name="Freeform 76"/>
            <p:cNvSpPr>
              <a:spLocks noEditPoints="1"/>
            </p:cNvSpPr>
            <p:nvPr/>
          </p:nvSpPr>
          <p:spPr bwMode="auto">
            <a:xfrm>
              <a:off x="1087"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4" name="Rectangle 77"/>
            <p:cNvSpPr>
              <a:spLocks noChangeArrowheads="1"/>
            </p:cNvSpPr>
            <p:nvPr/>
          </p:nvSpPr>
          <p:spPr bwMode="auto">
            <a:xfrm>
              <a:off x="1089" y="1186"/>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5" name="Freeform 78"/>
            <p:cNvSpPr>
              <a:spLocks noEditPoints="1"/>
            </p:cNvSpPr>
            <p:nvPr/>
          </p:nvSpPr>
          <p:spPr bwMode="auto">
            <a:xfrm>
              <a:off x="1086" y="1183"/>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6" name="Rectangle 79"/>
            <p:cNvSpPr>
              <a:spLocks noChangeArrowheads="1"/>
            </p:cNvSpPr>
            <p:nvPr/>
          </p:nvSpPr>
          <p:spPr bwMode="auto">
            <a:xfrm>
              <a:off x="1089" y="1243"/>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7" name="Freeform 80"/>
            <p:cNvSpPr>
              <a:spLocks noEditPoints="1"/>
            </p:cNvSpPr>
            <p:nvPr/>
          </p:nvSpPr>
          <p:spPr bwMode="auto">
            <a:xfrm>
              <a:off x="1086" y="1240"/>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8" name="Rectangle 81"/>
            <p:cNvSpPr>
              <a:spLocks noChangeArrowheads="1"/>
            </p:cNvSpPr>
            <p:nvPr/>
          </p:nvSpPr>
          <p:spPr bwMode="auto">
            <a:xfrm>
              <a:off x="1089"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9" name="Freeform 82"/>
            <p:cNvSpPr>
              <a:spLocks noEditPoints="1"/>
            </p:cNvSpPr>
            <p:nvPr/>
          </p:nvSpPr>
          <p:spPr bwMode="auto">
            <a:xfrm>
              <a:off x="1086" y="1294"/>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0" name="Rectangle 83"/>
            <p:cNvSpPr>
              <a:spLocks noChangeArrowheads="1"/>
            </p:cNvSpPr>
            <p:nvPr/>
          </p:nvSpPr>
          <p:spPr bwMode="auto">
            <a:xfrm>
              <a:off x="1089" y="1356"/>
              <a:ext cx="57"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1" name="Freeform 84"/>
            <p:cNvSpPr>
              <a:spLocks noEditPoints="1"/>
            </p:cNvSpPr>
            <p:nvPr/>
          </p:nvSpPr>
          <p:spPr bwMode="auto">
            <a:xfrm>
              <a:off x="1086" y="1352"/>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2" name="Rectangle 85"/>
            <p:cNvSpPr>
              <a:spLocks noChangeArrowheads="1"/>
            </p:cNvSpPr>
            <p:nvPr/>
          </p:nvSpPr>
          <p:spPr bwMode="auto">
            <a:xfrm>
              <a:off x="1089"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3" name="Freeform 86"/>
            <p:cNvSpPr>
              <a:spLocks noEditPoints="1"/>
            </p:cNvSpPr>
            <p:nvPr/>
          </p:nvSpPr>
          <p:spPr bwMode="auto">
            <a:xfrm>
              <a:off x="1086" y="1409"/>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4" name="Rectangle 87"/>
            <p:cNvSpPr>
              <a:spLocks noChangeArrowheads="1"/>
            </p:cNvSpPr>
            <p:nvPr/>
          </p:nvSpPr>
          <p:spPr bwMode="auto">
            <a:xfrm>
              <a:off x="1089" y="1464"/>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5" name="Freeform 88"/>
            <p:cNvSpPr>
              <a:spLocks noEditPoints="1"/>
            </p:cNvSpPr>
            <p:nvPr/>
          </p:nvSpPr>
          <p:spPr bwMode="auto">
            <a:xfrm>
              <a:off x="1086" y="1460"/>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6" name="Rectangle 89"/>
            <p:cNvSpPr>
              <a:spLocks noChangeArrowheads="1"/>
            </p:cNvSpPr>
            <p:nvPr/>
          </p:nvSpPr>
          <p:spPr bwMode="auto">
            <a:xfrm>
              <a:off x="1089" y="1521"/>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7" name="Freeform 90"/>
            <p:cNvSpPr>
              <a:spLocks noEditPoints="1"/>
            </p:cNvSpPr>
            <p:nvPr/>
          </p:nvSpPr>
          <p:spPr bwMode="auto">
            <a:xfrm>
              <a:off x="1086" y="1517"/>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8" name="Rectangle 91"/>
            <p:cNvSpPr>
              <a:spLocks noChangeArrowheads="1"/>
            </p:cNvSpPr>
            <p:nvPr/>
          </p:nvSpPr>
          <p:spPr bwMode="auto">
            <a:xfrm>
              <a:off x="1090"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9" name="Freeform 92"/>
            <p:cNvSpPr>
              <a:spLocks noEditPoints="1"/>
            </p:cNvSpPr>
            <p:nvPr/>
          </p:nvSpPr>
          <p:spPr bwMode="auto">
            <a:xfrm>
              <a:off x="1087"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Rectangle 93"/>
            <p:cNvSpPr>
              <a:spLocks noChangeArrowheads="1"/>
            </p:cNvSpPr>
            <p:nvPr/>
          </p:nvSpPr>
          <p:spPr bwMode="auto">
            <a:xfrm>
              <a:off x="1148" y="101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1" name="Freeform 94"/>
            <p:cNvSpPr>
              <a:spLocks noEditPoints="1"/>
            </p:cNvSpPr>
            <p:nvPr/>
          </p:nvSpPr>
          <p:spPr bwMode="auto">
            <a:xfrm>
              <a:off x="1145" y="1011"/>
              <a:ext cx="63"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2" name="Rectangle 95"/>
            <p:cNvSpPr>
              <a:spLocks noChangeArrowheads="1"/>
            </p:cNvSpPr>
            <p:nvPr/>
          </p:nvSpPr>
          <p:spPr bwMode="auto">
            <a:xfrm>
              <a:off x="1148" y="1071"/>
              <a:ext cx="57"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3" name="Freeform 96"/>
            <p:cNvSpPr>
              <a:spLocks noEditPoints="1"/>
            </p:cNvSpPr>
            <p:nvPr/>
          </p:nvSpPr>
          <p:spPr bwMode="auto">
            <a:xfrm>
              <a:off x="1145" y="1068"/>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Rectangle 97"/>
            <p:cNvSpPr>
              <a:spLocks noChangeArrowheads="1"/>
            </p:cNvSpPr>
            <p:nvPr/>
          </p:nvSpPr>
          <p:spPr bwMode="auto">
            <a:xfrm>
              <a:off x="1149"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5" name="Freeform 98"/>
            <p:cNvSpPr>
              <a:spLocks noEditPoints="1"/>
            </p:cNvSpPr>
            <p:nvPr/>
          </p:nvSpPr>
          <p:spPr bwMode="auto">
            <a:xfrm>
              <a:off x="1145" y="1125"/>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6" name="Rectangle 99"/>
            <p:cNvSpPr>
              <a:spLocks noChangeArrowheads="1"/>
            </p:cNvSpPr>
            <p:nvPr/>
          </p:nvSpPr>
          <p:spPr bwMode="auto">
            <a:xfrm>
              <a:off x="1148" y="1186"/>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7" name="Freeform 100"/>
            <p:cNvSpPr>
              <a:spLocks noEditPoints="1"/>
            </p:cNvSpPr>
            <p:nvPr/>
          </p:nvSpPr>
          <p:spPr bwMode="auto">
            <a:xfrm>
              <a:off x="1145" y="1183"/>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8" name="Rectangle 101"/>
            <p:cNvSpPr>
              <a:spLocks noChangeArrowheads="1"/>
            </p:cNvSpPr>
            <p:nvPr/>
          </p:nvSpPr>
          <p:spPr bwMode="auto">
            <a:xfrm>
              <a:off x="1148" y="1243"/>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9" name="Freeform 102"/>
            <p:cNvSpPr>
              <a:spLocks noEditPoints="1"/>
            </p:cNvSpPr>
            <p:nvPr/>
          </p:nvSpPr>
          <p:spPr bwMode="auto">
            <a:xfrm>
              <a:off x="1145" y="1240"/>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0" name="Rectangle 103"/>
            <p:cNvSpPr>
              <a:spLocks noChangeArrowheads="1"/>
            </p:cNvSpPr>
            <p:nvPr/>
          </p:nvSpPr>
          <p:spPr bwMode="auto">
            <a:xfrm>
              <a:off x="1148"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1" name="Freeform 104"/>
            <p:cNvSpPr>
              <a:spLocks noEditPoints="1"/>
            </p:cNvSpPr>
            <p:nvPr/>
          </p:nvSpPr>
          <p:spPr bwMode="auto">
            <a:xfrm>
              <a:off x="1145" y="1294"/>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Rectangle 105"/>
            <p:cNvSpPr>
              <a:spLocks noChangeArrowheads="1"/>
            </p:cNvSpPr>
            <p:nvPr/>
          </p:nvSpPr>
          <p:spPr bwMode="auto">
            <a:xfrm>
              <a:off x="1148" y="1356"/>
              <a:ext cx="57" cy="56"/>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3" name="Freeform 106"/>
            <p:cNvSpPr>
              <a:spLocks noEditPoints="1"/>
            </p:cNvSpPr>
            <p:nvPr/>
          </p:nvSpPr>
          <p:spPr bwMode="auto">
            <a:xfrm>
              <a:off x="1145" y="1352"/>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4" name="Rectangle 107"/>
            <p:cNvSpPr>
              <a:spLocks noChangeArrowheads="1"/>
            </p:cNvSpPr>
            <p:nvPr/>
          </p:nvSpPr>
          <p:spPr bwMode="auto">
            <a:xfrm>
              <a:off x="1148"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5" name="Freeform 108"/>
            <p:cNvSpPr>
              <a:spLocks noEditPoints="1"/>
            </p:cNvSpPr>
            <p:nvPr/>
          </p:nvSpPr>
          <p:spPr bwMode="auto">
            <a:xfrm>
              <a:off x="1145" y="1409"/>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6" name="Rectangle 109"/>
            <p:cNvSpPr>
              <a:spLocks noChangeArrowheads="1"/>
            </p:cNvSpPr>
            <p:nvPr/>
          </p:nvSpPr>
          <p:spPr bwMode="auto">
            <a:xfrm>
              <a:off x="1148" y="146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7" name="Freeform 110"/>
            <p:cNvSpPr>
              <a:spLocks noEditPoints="1"/>
            </p:cNvSpPr>
            <p:nvPr/>
          </p:nvSpPr>
          <p:spPr bwMode="auto">
            <a:xfrm>
              <a:off x="1145" y="1460"/>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Rectangle 111"/>
            <p:cNvSpPr>
              <a:spLocks noChangeArrowheads="1"/>
            </p:cNvSpPr>
            <p:nvPr/>
          </p:nvSpPr>
          <p:spPr bwMode="auto">
            <a:xfrm>
              <a:off x="1148" y="1521"/>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9" name="Freeform 112"/>
            <p:cNvSpPr>
              <a:spLocks noEditPoints="1"/>
            </p:cNvSpPr>
            <p:nvPr/>
          </p:nvSpPr>
          <p:spPr bwMode="auto">
            <a:xfrm>
              <a:off x="1145" y="1517"/>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Rectangle 113"/>
            <p:cNvSpPr>
              <a:spLocks noChangeArrowheads="1"/>
            </p:cNvSpPr>
            <p:nvPr/>
          </p:nvSpPr>
          <p:spPr bwMode="auto">
            <a:xfrm>
              <a:off x="1149" y="1578"/>
              <a:ext cx="57" cy="57"/>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1" name="Freeform 114"/>
            <p:cNvSpPr>
              <a:spLocks noEditPoints="1"/>
            </p:cNvSpPr>
            <p:nvPr/>
          </p:nvSpPr>
          <p:spPr bwMode="auto">
            <a:xfrm>
              <a:off x="1145" y="1575"/>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Rectangle 115"/>
            <p:cNvSpPr>
              <a:spLocks noChangeArrowheads="1"/>
            </p:cNvSpPr>
            <p:nvPr/>
          </p:nvSpPr>
          <p:spPr bwMode="auto">
            <a:xfrm>
              <a:off x="1205"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3" name="Freeform 116"/>
            <p:cNvSpPr>
              <a:spLocks noEditPoints="1"/>
            </p:cNvSpPr>
            <p:nvPr/>
          </p:nvSpPr>
          <p:spPr bwMode="auto">
            <a:xfrm>
              <a:off x="1202" y="1011"/>
              <a:ext cx="64"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Rectangle 117"/>
            <p:cNvSpPr>
              <a:spLocks noChangeArrowheads="1"/>
            </p:cNvSpPr>
            <p:nvPr/>
          </p:nvSpPr>
          <p:spPr bwMode="auto">
            <a:xfrm>
              <a:off x="1205" y="1071"/>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5" name="Freeform 118"/>
            <p:cNvSpPr>
              <a:spLocks noEditPoints="1"/>
            </p:cNvSpPr>
            <p:nvPr/>
          </p:nvSpPr>
          <p:spPr bwMode="auto">
            <a:xfrm>
              <a:off x="1202" y="1068"/>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Rectangle 119"/>
            <p:cNvSpPr>
              <a:spLocks noChangeArrowheads="1"/>
            </p:cNvSpPr>
            <p:nvPr/>
          </p:nvSpPr>
          <p:spPr bwMode="auto">
            <a:xfrm>
              <a:off x="1206" y="1129"/>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7" name="Freeform 120"/>
            <p:cNvSpPr>
              <a:spLocks noEditPoints="1"/>
            </p:cNvSpPr>
            <p:nvPr/>
          </p:nvSpPr>
          <p:spPr bwMode="auto">
            <a:xfrm>
              <a:off x="1202" y="1125"/>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Rectangle 121"/>
            <p:cNvSpPr>
              <a:spLocks noChangeArrowheads="1"/>
            </p:cNvSpPr>
            <p:nvPr/>
          </p:nvSpPr>
          <p:spPr bwMode="auto">
            <a:xfrm>
              <a:off x="1205"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9" name="Freeform 122"/>
            <p:cNvSpPr>
              <a:spLocks noEditPoints="1"/>
            </p:cNvSpPr>
            <p:nvPr/>
          </p:nvSpPr>
          <p:spPr bwMode="auto">
            <a:xfrm>
              <a:off x="1202" y="1183"/>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Rectangle 123"/>
            <p:cNvSpPr>
              <a:spLocks noChangeArrowheads="1"/>
            </p:cNvSpPr>
            <p:nvPr/>
          </p:nvSpPr>
          <p:spPr bwMode="auto">
            <a:xfrm>
              <a:off x="1205" y="1243"/>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1" name="Freeform 124"/>
            <p:cNvSpPr>
              <a:spLocks noEditPoints="1"/>
            </p:cNvSpPr>
            <p:nvPr/>
          </p:nvSpPr>
          <p:spPr bwMode="auto">
            <a:xfrm>
              <a:off x="1202" y="1240"/>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Rectangle 125"/>
            <p:cNvSpPr>
              <a:spLocks noChangeArrowheads="1"/>
            </p:cNvSpPr>
            <p:nvPr/>
          </p:nvSpPr>
          <p:spPr bwMode="auto">
            <a:xfrm>
              <a:off x="1205" y="1298"/>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3" name="Freeform 126"/>
            <p:cNvSpPr>
              <a:spLocks noEditPoints="1"/>
            </p:cNvSpPr>
            <p:nvPr/>
          </p:nvSpPr>
          <p:spPr bwMode="auto">
            <a:xfrm>
              <a:off x="1202" y="1294"/>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Rectangle 127"/>
            <p:cNvSpPr>
              <a:spLocks noChangeArrowheads="1"/>
            </p:cNvSpPr>
            <p:nvPr/>
          </p:nvSpPr>
          <p:spPr bwMode="auto">
            <a:xfrm>
              <a:off x="1205"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5" name="Freeform 128"/>
            <p:cNvSpPr>
              <a:spLocks noEditPoints="1"/>
            </p:cNvSpPr>
            <p:nvPr/>
          </p:nvSpPr>
          <p:spPr bwMode="auto">
            <a:xfrm>
              <a:off x="1202" y="1352"/>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Rectangle 129"/>
            <p:cNvSpPr>
              <a:spLocks noChangeArrowheads="1"/>
            </p:cNvSpPr>
            <p:nvPr/>
          </p:nvSpPr>
          <p:spPr bwMode="auto">
            <a:xfrm>
              <a:off x="1205" y="1412"/>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7" name="Freeform 130"/>
            <p:cNvSpPr>
              <a:spLocks noEditPoints="1"/>
            </p:cNvSpPr>
            <p:nvPr/>
          </p:nvSpPr>
          <p:spPr bwMode="auto">
            <a:xfrm>
              <a:off x="1202" y="1409"/>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Rectangle 131"/>
            <p:cNvSpPr>
              <a:spLocks noChangeArrowheads="1"/>
            </p:cNvSpPr>
            <p:nvPr/>
          </p:nvSpPr>
          <p:spPr bwMode="auto">
            <a:xfrm>
              <a:off x="1205"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9" name="Freeform 132"/>
            <p:cNvSpPr>
              <a:spLocks noEditPoints="1"/>
            </p:cNvSpPr>
            <p:nvPr/>
          </p:nvSpPr>
          <p:spPr bwMode="auto">
            <a:xfrm>
              <a:off x="1202" y="1460"/>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Rectangle 133"/>
            <p:cNvSpPr>
              <a:spLocks noChangeArrowheads="1"/>
            </p:cNvSpPr>
            <p:nvPr/>
          </p:nvSpPr>
          <p:spPr bwMode="auto">
            <a:xfrm>
              <a:off x="1205" y="1521"/>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1" name="Freeform 134"/>
            <p:cNvSpPr>
              <a:spLocks noEditPoints="1"/>
            </p:cNvSpPr>
            <p:nvPr/>
          </p:nvSpPr>
          <p:spPr bwMode="auto">
            <a:xfrm>
              <a:off x="1202" y="1517"/>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Rectangle 135"/>
            <p:cNvSpPr>
              <a:spLocks noChangeArrowheads="1"/>
            </p:cNvSpPr>
            <p:nvPr/>
          </p:nvSpPr>
          <p:spPr bwMode="auto">
            <a:xfrm>
              <a:off x="1206"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3" name="Freeform 136"/>
            <p:cNvSpPr>
              <a:spLocks noEditPoints="1"/>
            </p:cNvSpPr>
            <p:nvPr/>
          </p:nvSpPr>
          <p:spPr bwMode="auto">
            <a:xfrm>
              <a:off x="1202" y="1575"/>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4" name="Rectangle 137"/>
            <p:cNvSpPr>
              <a:spLocks noChangeArrowheads="1"/>
            </p:cNvSpPr>
            <p:nvPr/>
          </p:nvSpPr>
          <p:spPr bwMode="auto">
            <a:xfrm>
              <a:off x="1263"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5" name="Freeform 138"/>
            <p:cNvSpPr>
              <a:spLocks noEditPoints="1"/>
            </p:cNvSpPr>
            <p:nvPr/>
          </p:nvSpPr>
          <p:spPr bwMode="auto">
            <a:xfrm>
              <a:off x="1260" y="1011"/>
              <a:ext cx="64"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Rectangle 139"/>
            <p:cNvSpPr>
              <a:spLocks noChangeArrowheads="1"/>
            </p:cNvSpPr>
            <p:nvPr/>
          </p:nvSpPr>
          <p:spPr bwMode="auto">
            <a:xfrm>
              <a:off x="1263" y="1071"/>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7" name="Freeform 140"/>
            <p:cNvSpPr>
              <a:spLocks noEditPoints="1"/>
            </p:cNvSpPr>
            <p:nvPr/>
          </p:nvSpPr>
          <p:spPr bwMode="auto">
            <a:xfrm>
              <a:off x="1260" y="1068"/>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Rectangle 141"/>
            <p:cNvSpPr>
              <a:spLocks noChangeArrowheads="1"/>
            </p:cNvSpPr>
            <p:nvPr/>
          </p:nvSpPr>
          <p:spPr bwMode="auto">
            <a:xfrm>
              <a:off x="1264"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9" name="Freeform 142"/>
            <p:cNvSpPr>
              <a:spLocks noEditPoints="1"/>
            </p:cNvSpPr>
            <p:nvPr/>
          </p:nvSpPr>
          <p:spPr bwMode="auto">
            <a:xfrm>
              <a:off x="1261"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Rectangle 143"/>
            <p:cNvSpPr>
              <a:spLocks noChangeArrowheads="1"/>
            </p:cNvSpPr>
            <p:nvPr/>
          </p:nvSpPr>
          <p:spPr bwMode="auto">
            <a:xfrm>
              <a:off x="1263"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1" name="Freeform 144"/>
            <p:cNvSpPr>
              <a:spLocks noEditPoints="1"/>
            </p:cNvSpPr>
            <p:nvPr/>
          </p:nvSpPr>
          <p:spPr bwMode="auto">
            <a:xfrm>
              <a:off x="1260" y="1183"/>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Rectangle 145"/>
            <p:cNvSpPr>
              <a:spLocks noChangeArrowheads="1"/>
            </p:cNvSpPr>
            <p:nvPr/>
          </p:nvSpPr>
          <p:spPr bwMode="auto">
            <a:xfrm>
              <a:off x="1263" y="1243"/>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3" name="Freeform 146"/>
            <p:cNvSpPr>
              <a:spLocks noEditPoints="1"/>
            </p:cNvSpPr>
            <p:nvPr/>
          </p:nvSpPr>
          <p:spPr bwMode="auto">
            <a:xfrm>
              <a:off x="1260" y="1240"/>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Rectangle 147"/>
            <p:cNvSpPr>
              <a:spLocks noChangeArrowheads="1"/>
            </p:cNvSpPr>
            <p:nvPr/>
          </p:nvSpPr>
          <p:spPr bwMode="auto">
            <a:xfrm>
              <a:off x="1263" y="1298"/>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5" name="Freeform 148"/>
            <p:cNvSpPr>
              <a:spLocks noEditPoints="1"/>
            </p:cNvSpPr>
            <p:nvPr/>
          </p:nvSpPr>
          <p:spPr bwMode="auto">
            <a:xfrm>
              <a:off x="1260" y="1294"/>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Rectangle 149"/>
            <p:cNvSpPr>
              <a:spLocks noChangeArrowheads="1"/>
            </p:cNvSpPr>
            <p:nvPr/>
          </p:nvSpPr>
          <p:spPr bwMode="auto">
            <a:xfrm>
              <a:off x="1263"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7" name="Freeform 150"/>
            <p:cNvSpPr>
              <a:spLocks noEditPoints="1"/>
            </p:cNvSpPr>
            <p:nvPr/>
          </p:nvSpPr>
          <p:spPr bwMode="auto">
            <a:xfrm>
              <a:off x="1260" y="1352"/>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8" name="Rectangle 151"/>
            <p:cNvSpPr>
              <a:spLocks noChangeArrowheads="1"/>
            </p:cNvSpPr>
            <p:nvPr/>
          </p:nvSpPr>
          <p:spPr bwMode="auto">
            <a:xfrm>
              <a:off x="1263" y="1412"/>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9" name="Freeform 152"/>
            <p:cNvSpPr>
              <a:spLocks noEditPoints="1"/>
            </p:cNvSpPr>
            <p:nvPr/>
          </p:nvSpPr>
          <p:spPr bwMode="auto">
            <a:xfrm>
              <a:off x="1260" y="1409"/>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0" name="Rectangle 153"/>
            <p:cNvSpPr>
              <a:spLocks noChangeArrowheads="1"/>
            </p:cNvSpPr>
            <p:nvPr/>
          </p:nvSpPr>
          <p:spPr bwMode="auto">
            <a:xfrm>
              <a:off x="1263"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1" name="Freeform 154"/>
            <p:cNvSpPr>
              <a:spLocks noEditPoints="1"/>
            </p:cNvSpPr>
            <p:nvPr/>
          </p:nvSpPr>
          <p:spPr bwMode="auto">
            <a:xfrm>
              <a:off x="1260" y="1460"/>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Rectangle 155"/>
            <p:cNvSpPr>
              <a:spLocks noChangeArrowheads="1"/>
            </p:cNvSpPr>
            <p:nvPr/>
          </p:nvSpPr>
          <p:spPr bwMode="auto">
            <a:xfrm>
              <a:off x="1263" y="1521"/>
              <a:ext cx="58"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3" name="Freeform 156"/>
            <p:cNvSpPr>
              <a:spLocks noEditPoints="1"/>
            </p:cNvSpPr>
            <p:nvPr/>
          </p:nvSpPr>
          <p:spPr bwMode="auto">
            <a:xfrm>
              <a:off x="1260" y="1517"/>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Rectangle 157"/>
            <p:cNvSpPr>
              <a:spLocks noChangeArrowheads="1"/>
            </p:cNvSpPr>
            <p:nvPr/>
          </p:nvSpPr>
          <p:spPr bwMode="auto">
            <a:xfrm>
              <a:off x="1264"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5" name="Freeform 158"/>
            <p:cNvSpPr>
              <a:spLocks noEditPoints="1"/>
            </p:cNvSpPr>
            <p:nvPr/>
          </p:nvSpPr>
          <p:spPr bwMode="auto">
            <a:xfrm>
              <a:off x="1261"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Rectangle 159"/>
            <p:cNvSpPr>
              <a:spLocks noChangeArrowheads="1"/>
            </p:cNvSpPr>
            <p:nvPr/>
          </p:nvSpPr>
          <p:spPr bwMode="auto">
            <a:xfrm>
              <a:off x="1323"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7" name="Freeform 160"/>
            <p:cNvSpPr>
              <a:spLocks noEditPoints="1"/>
            </p:cNvSpPr>
            <p:nvPr/>
          </p:nvSpPr>
          <p:spPr bwMode="auto">
            <a:xfrm>
              <a:off x="1319" y="1011"/>
              <a:ext cx="65"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Rectangle 161"/>
            <p:cNvSpPr>
              <a:spLocks noChangeArrowheads="1"/>
            </p:cNvSpPr>
            <p:nvPr/>
          </p:nvSpPr>
          <p:spPr bwMode="auto">
            <a:xfrm>
              <a:off x="1323" y="1071"/>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9" name="Freeform 162"/>
            <p:cNvSpPr>
              <a:spLocks noEditPoints="1"/>
            </p:cNvSpPr>
            <p:nvPr/>
          </p:nvSpPr>
          <p:spPr bwMode="auto">
            <a:xfrm>
              <a:off x="1319" y="1068"/>
              <a:ext cx="65"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Rectangle 163"/>
            <p:cNvSpPr>
              <a:spLocks noChangeArrowheads="1"/>
            </p:cNvSpPr>
            <p:nvPr/>
          </p:nvSpPr>
          <p:spPr bwMode="auto">
            <a:xfrm>
              <a:off x="1324"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1" name="Freeform 164"/>
            <p:cNvSpPr>
              <a:spLocks noEditPoints="1"/>
            </p:cNvSpPr>
            <p:nvPr/>
          </p:nvSpPr>
          <p:spPr bwMode="auto">
            <a:xfrm>
              <a:off x="1320" y="1125"/>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Rectangle 165"/>
            <p:cNvSpPr>
              <a:spLocks noChangeArrowheads="1"/>
            </p:cNvSpPr>
            <p:nvPr/>
          </p:nvSpPr>
          <p:spPr bwMode="auto">
            <a:xfrm>
              <a:off x="1323"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3" name="Freeform 166"/>
            <p:cNvSpPr>
              <a:spLocks noEditPoints="1"/>
            </p:cNvSpPr>
            <p:nvPr/>
          </p:nvSpPr>
          <p:spPr bwMode="auto">
            <a:xfrm>
              <a:off x="1319" y="1183"/>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Rectangle 167"/>
            <p:cNvSpPr>
              <a:spLocks noChangeArrowheads="1"/>
            </p:cNvSpPr>
            <p:nvPr/>
          </p:nvSpPr>
          <p:spPr bwMode="auto">
            <a:xfrm>
              <a:off x="1323" y="1243"/>
              <a:ext cx="58" cy="58"/>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5" name="Freeform 168"/>
            <p:cNvSpPr>
              <a:spLocks noEditPoints="1"/>
            </p:cNvSpPr>
            <p:nvPr/>
          </p:nvSpPr>
          <p:spPr bwMode="auto">
            <a:xfrm>
              <a:off x="1319" y="1240"/>
              <a:ext cx="65"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Rectangle 169"/>
            <p:cNvSpPr>
              <a:spLocks noChangeArrowheads="1"/>
            </p:cNvSpPr>
            <p:nvPr/>
          </p:nvSpPr>
          <p:spPr bwMode="auto">
            <a:xfrm>
              <a:off x="1323" y="1298"/>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7" name="Freeform 170"/>
            <p:cNvSpPr>
              <a:spLocks noEditPoints="1"/>
            </p:cNvSpPr>
            <p:nvPr/>
          </p:nvSpPr>
          <p:spPr bwMode="auto">
            <a:xfrm>
              <a:off x="1319" y="1294"/>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8" name="Rectangle 171"/>
            <p:cNvSpPr>
              <a:spLocks noChangeArrowheads="1"/>
            </p:cNvSpPr>
            <p:nvPr/>
          </p:nvSpPr>
          <p:spPr bwMode="auto">
            <a:xfrm>
              <a:off x="1323"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9" name="Freeform 172"/>
            <p:cNvSpPr>
              <a:spLocks noEditPoints="1"/>
            </p:cNvSpPr>
            <p:nvPr/>
          </p:nvSpPr>
          <p:spPr bwMode="auto">
            <a:xfrm>
              <a:off x="1319" y="1352"/>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Rectangle 173"/>
            <p:cNvSpPr>
              <a:spLocks noChangeArrowheads="1"/>
            </p:cNvSpPr>
            <p:nvPr/>
          </p:nvSpPr>
          <p:spPr bwMode="auto">
            <a:xfrm>
              <a:off x="1323" y="1412"/>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1" name="Freeform 174"/>
            <p:cNvSpPr>
              <a:spLocks noEditPoints="1"/>
            </p:cNvSpPr>
            <p:nvPr/>
          </p:nvSpPr>
          <p:spPr bwMode="auto">
            <a:xfrm>
              <a:off x="1319" y="1409"/>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Rectangle 175"/>
            <p:cNvSpPr>
              <a:spLocks noChangeArrowheads="1"/>
            </p:cNvSpPr>
            <p:nvPr/>
          </p:nvSpPr>
          <p:spPr bwMode="auto">
            <a:xfrm>
              <a:off x="1323"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3" name="Freeform 176"/>
            <p:cNvSpPr>
              <a:spLocks noEditPoints="1"/>
            </p:cNvSpPr>
            <p:nvPr/>
          </p:nvSpPr>
          <p:spPr bwMode="auto">
            <a:xfrm>
              <a:off x="1319" y="1460"/>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Rectangle 177"/>
            <p:cNvSpPr>
              <a:spLocks noChangeArrowheads="1"/>
            </p:cNvSpPr>
            <p:nvPr/>
          </p:nvSpPr>
          <p:spPr bwMode="auto">
            <a:xfrm>
              <a:off x="1323" y="1521"/>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5" name="Freeform 178"/>
            <p:cNvSpPr>
              <a:spLocks noEditPoints="1"/>
            </p:cNvSpPr>
            <p:nvPr/>
          </p:nvSpPr>
          <p:spPr bwMode="auto">
            <a:xfrm>
              <a:off x="1319" y="1517"/>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Rectangle 179"/>
            <p:cNvSpPr>
              <a:spLocks noChangeArrowheads="1"/>
            </p:cNvSpPr>
            <p:nvPr/>
          </p:nvSpPr>
          <p:spPr bwMode="auto">
            <a:xfrm>
              <a:off x="1324"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7" name="Freeform 180"/>
            <p:cNvSpPr>
              <a:spLocks noEditPoints="1"/>
            </p:cNvSpPr>
            <p:nvPr/>
          </p:nvSpPr>
          <p:spPr bwMode="auto">
            <a:xfrm>
              <a:off x="1320" y="1575"/>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8" name="Rectangle 181"/>
            <p:cNvSpPr>
              <a:spLocks noChangeArrowheads="1"/>
            </p:cNvSpPr>
            <p:nvPr/>
          </p:nvSpPr>
          <p:spPr bwMode="auto">
            <a:xfrm>
              <a:off x="1381" y="1014"/>
              <a:ext cx="56"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9" name="Freeform 182"/>
            <p:cNvSpPr>
              <a:spLocks noEditPoints="1"/>
            </p:cNvSpPr>
            <p:nvPr/>
          </p:nvSpPr>
          <p:spPr bwMode="auto">
            <a:xfrm>
              <a:off x="1377" y="1011"/>
              <a:ext cx="64"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0" name="Rectangle 183"/>
            <p:cNvSpPr>
              <a:spLocks noChangeArrowheads="1"/>
            </p:cNvSpPr>
            <p:nvPr/>
          </p:nvSpPr>
          <p:spPr bwMode="auto">
            <a:xfrm>
              <a:off x="1381" y="1071"/>
              <a:ext cx="56"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1" name="Freeform 184"/>
            <p:cNvSpPr>
              <a:spLocks noEditPoints="1"/>
            </p:cNvSpPr>
            <p:nvPr/>
          </p:nvSpPr>
          <p:spPr bwMode="auto">
            <a:xfrm>
              <a:off x="1377" y="1068"/>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Rectangle 185"/>
            <p:cNvSpPr>
              <a:spLocks noChangeArrowheads="1"/>
            </p:cNvSpPr>
            <p:nvPr/>
          </p:nvSpPr>
          <p:spPr bwMode="auto">
            <a:xfrm>
              <a:off x="1381"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3" name="Freeform 186"/>
            <p:cNvSpPr>
              <a:spLocks noEditPoints="1"/>
            </p:cNvSpPr>
            <p:nvPr/>
          </p:nvSpPr>
          <p:spPr bwMode="auto">
            <a:xfrm>
              <a:off x="1378" y="1125"/>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4" name="Rectangle 187"/>
            <p:cNvSpPr>
              <a:spLocks noChangeArrowheads="1"/>
            </p:cNvSpPr>
            <p:nvPr/>
          </p:nvSpPr>
          <p:spPr bwMode="auto">
            <a:xfrm>
              <a:off x="1381" y="1186"/>
              <a:ext cx="56"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5" name="Freeform 188"/>
            <p:cNvSpPr>
              <a:spLocks noEditPoints="1"/>
            </p:cNvSpPr>
            <p:nvPr/>
          </p:nvSpPr>
          <p:spPr bwMode="auto">
            <a:xfrm>
              <a:off x="1377" y="1183"/>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Rectangle 189"/>
            <p:cNvSpPr>
              <a:spLocks noChangeArrowheads="1"/>
            </p:cNvSpPr>
            <p:nvPr/>
          </p:nvSpPr>
          <p:spPr bwMode="auto">
            <a:xfrm>
              <a:off x="1381" y="1243"/>
              <a:ext cx="56"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7" name="Freeform 190"/>
            <p:cNvSpPr>
              <a:spLocks noEditPoints="1"/>
            </p:cNvSpPr>
            <p:nvPr/>
          </p:nvSpPr>
          <p:spPr bwMode="auto">
            <a:xfrm>
              <a:off x="1377" y="1240"/>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8" name="Rectangle 191"/>
            <p:cNvSpPr>
              <a:spLocks noChangeArrowheads="1"/>
            </p:cNvSpPr>
            <p:nvPr/>
          </p:nvSpPr>
          <p:spPr bwMode="auto">
            <a:xfrm>
              <a:off x="1381" y="1298"/>
              <a:ext cx="56"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9" name="Freeform 192"/>
            <p:cNvSpPr>
              <a:spLocks noEditPoints="1"/>
            </p:cNvSpPr>
            <p:nvPr/>
          </p:nvSpPr>
          <p:spPr bwMode="auto">
            <a:xfrm>
              <a:off x="1377" y="1294"/>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193"/>
            <p:cNvSpPr>
              <a:spLocks noChangeArrowheads="1"/>
            </p:cNvSpPr>
            <p:nvPr/>
          </p:nvSpPr>
          <p:spPr bwMode="auto">
            <a:xfrm>
              <a:off x="1381" y="1356"/>
              <a:ext cx="56"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1" name="Freeform 194"/>
            <p:cNvSpPr>
              <a:spLocks noEditPoints="1"/>
            </p:cNvSpPr>
            <p:nvPr/>
          </p:nvSpPr>
          <p:spPr bwMode="auto">
            <a:xfrm>
              <a:off x="1377" y="1352"/>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2" name="Rectangle 195"/>
            <p:cNvSpPr>
              <a:spLocks noChangeArrowheads="1"/>
            </p:cNvSpPr>
            <p:nvPr/>
          </p:nvSpPr>
          <p:spPr bwMode="auto">
            <a:xfrm>
              <a:off x="1381" y="1412"/>
              <a:ext cx="56"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3" name="Freeform 196"/>
            <p:cNvSpPr>
              <a:spLocks noEditPoints="1"/>
            </p:cNvSpPr>
            <p:nvPr/>
          </p:nvSpPr>
          <p:spPr bwMode="auto">
            <a:xfrm>
              <a:off x="1377" y="1409"/>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4" name="Rectangle 197"/>
            <p:cNvSpPr>
              <a:spLocks noChangeArrowheads="1"/>
            </p:cNvSpPr>
            <p:nvPr/>
          </p:nvSpPr>
          <p:spPr bwMode="auto">
            <a:xfrm>
              <a:off x="1381" y="1464"/>
              <a:ext cx="56"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5" name="Freeform 198"/>
            <p:cNvSpPr>
              <a:spLocks noEditPoints="1"/>
            </p:cNvSpPr>
            <p:nvPr/>
          </p:nvSpPr>
          <p:spPr bwMode="auto">
            <a:xfrm>
              <a:off x="1377" y="1460"/>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6" name="Rectangle 199"/>
            <p:cNvSpPr>
              <a:spLocks noChangeArrowheads="1"/>
            </p:cNvSpPr>
            <p:nvPr/>
          </p:nvSpPr>
          <p:spPr bwMode="auto">
            <a:xfrm>
              <a:off x="1381" y="1521"/>
              <a:ext cx="56"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7" name="Freeform 200"/>
            <p:cNvSpPr>
              <a:spLocks noEditPoints="1"/>
            </p:cNvSpPr>
            <p:nvPr/>
          </p:nvSpPr>
          <p:spPr bwMode="auto">
            <a:xfrm>
              <a:off x="1377" y="1517"/>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8" name="Rectangle 201"/>
            <p:cNvSpPr>
              <a:spLocks noChangeArrowheads="1"/>
            </p:cNvSpPr>
            <p:nvPr/>
          </p:nvSpPr>
          <p:spPr bwMode="auto">
            <a:xfrm>
              <a:off x="1381"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9" name="Freeform 202"/>
            <p:cNvSpPr>
              <a:spLocks noEditPoints="1"/>
            </p:cNvSpPr>
            <p:nvPr/>
          </p:nvSpPr>
          <p:spPr bwMode="auto">
            <a:xfrm>
              <a:off x="1378" y="1575"/>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390" name="Group 205"/>
          <p:cNvGrpSpPr>
            <a:grpSpLocks/>
          </p:cNvGrpSpPr>
          <p:nvPr/>
        </p:nvGrpSpPr>
        <p:grpSpPr bwMode="auto">
          <a:xfrm>
            <a:off x="6410614" y="1531105"/>
            <a:ext cx="228103" cy="278394"/>
            <a:chOff x="912" y="1011"/>
            <a:chExt cx="530" cy="628"/>
          </a:xfrm>
        </p:grpSpPr>
        <p:sp>
          <p:nvSpPr>
            <p:cNvPr id="1391" name="Rectangle 5"/>
            <p:cNvSpPr>
              <a:spLocks noChangeArrowheads="1"/>
            </p:cNvSpPr>
            <p:nvPr/>
          </p:nvSpPr>
          <p:spPr bwMode="auto">
            <a:xfrm>
              <a:off x="915" y="1014"/>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2" name="Freeform 6"/>
            <p:cNvSpPr>
              <a:spLocks noEditPoints="1"/>
            </p:cNvSpPr>
            <p:nvPr/>
          </p:nvSpPr>
          <p:spPr bwMode="auto">
            <a:xfrm>
              <a:off x="912" y="1011"/>
              <a:ext cx="64"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3" name="Rectangle 7"/>
            <p:cNvSpPr>
              <a:spLocks noChangeArrowheads="1"/>
            </p:cNvSpPr>
            <p:nvPr/>
          </p:nvSpPr>
          <p:spPr bwMode="auto">
            <a:xfrm>
              <a:off x="915" y="1071"/>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4" name="Freeform 8"/>
            <p:cNvSpPr>
              <a:spLocks noEditPoints="1"/>
            </p:cNvSpPr>
            <p:nvPr/>
          </p:nvSpPr>
          <p:spPr bwMode="auto">
            <a:xfrm>
              <a:off x="912" y="1068"/>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5" name="Rectangle 9"/>
            <p:cNvSpPr>
              <a:spLocks noChangeArrowheads="1"/>
            </p:cNvSpPr>
            <p:nvPr/>
          </p:nvSpPr>
          <p:spPr bwMode="auto">
            <a:xfrm>
              <a:off x="916"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6" name="Freeform 10"/>
            <p:cNvSpPr>
              <a:spLocks noEditPoints="1"/>
            </p:cNvSpPr>
            <p:nvPr/>
          </p:nvSpPr>
          <p:spPr bwMode="auto">
            <a:xfrm>
              <a:off x="913" y="1125"/>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7" name="Rectangle 11"/>
            <p:cNvSpPr>
              <a:spLocks noChangeArrowheads="1"/>
            </p:cNvSpPr>
            <p:nvPr/>
          </p:nvSpPr>
          <p:spPr bwMode="auto">
            <a:xfrm>
              <a:off x="915" y="1186"/>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8" name="Freeform 12"/>
            <p:cNvSpPr>
              <a:spLocks noEditPoints="1"/>
            </p:cNvSpPr>
            <p:nvPr/>
          </p:nvSpPr>
          <p:spPr bwMode="auto">
            <a:xfrm>
              <a:off x="912" y="1183"/>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9" name="Rectangle 13"/>
            <p:cNvSpPr>
              <a:spLocks noChangeArrowheads="1"/>
            </p:cNvSpPr>
            <p:nvPr/>
          </p:nvSpPr>
          <p:spPr bwMode="auto">
            <a:xfrm>
              <a:off x="915" y="1243"/>
              <a:ext cx="57" cy="58"/>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0" name="Freeform 14"/>
            <p:cNvSpPr>
              <a:spLocks noEditPoints="1"/>
            </p:cNvSpPr>
            <p:nvPr/>
          </p:nvSpPr>
          <p:spPr bwMode="auto">
            <a:xfrm>
              <a:off x="912" y="1240"/>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1" name="Rectangle 15"/>
            <p:cNvSpPr>
              <a:spLocks noChangeArrowheads="1"/>
            </p:cNvSpPr>
            <p:nvPr/>
          </p:nvSpPr>
          <p:spPr bwMode="auto">
            <a:xfrm>
              <a:off x="915"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2" name="Freeform 16"/>
            <p:cNvSpPr>
              <a:spLocks noEditPoints="1"/>
            </p:cNvSpPr>
            <p:nvPr/>
          </p:nvSpPr>
          <p:spPr bwMode="auto">
            <a:xfrm>
              <a:off x="912" y="1294"/>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3" name="Rectangle 17"/>
            <p:cNvSpPr>
              <a:spLocks noChangeArrowheads="1"/>
            </p:cNvSpPr>
            <p:nvPr/>
          </p:nvSpPr>
          <p:spPr bwMode="auto">
            <a:xfrm>
              <a:off x="915" y="1356"/>
              <a:ext cx="57"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4" name="Freeform 18"/>
            <p:cNvSpPr>
              <a:spLocks noEditPoints="1"/>
            </p:cNvSpPr>
            <p:nvPr/>
          </p:nvSpPr>
          <p:spPr bwMode="auto">
            <a:xfrm>
              <a:off x="912" y="1352"/>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5" name="Rectangle 19"/>
            <p:cNvSpPr>
              <a:spLocks noChangeArrowheads="1"/>
            </p:cNvSpPr>
            <p:nvPr/>
          </p:nvSpPr>
          <p:spPr bwMode="auto">
            <a:xfrm>
              <a:off x="915"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6" name="Freeform 20"/>
            <p:cNvSpPr>
              <a:spLocks noEditPoints="1"/>
            </p:cNvSpPr>
            <p:nvPr/>
          </p:nvSpPr>
          <p:spPr bwMode="auto">
            <a:xfrm>
              <a:off x="912" y="1409"/>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7" name="Rectangle 21"/>
            <p:cNvSpPr>
              <a:spLocks noChangeArrowheads="1"/>
            </p:cNvSpPr>
            <p:nvPr/>
          </p:nvSpPr>
          <p:spPr bwMode="auto">
            <a:xfrm>
              <a:off x="915" y="146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8" name="Freeform 22"/>
            <p:cNvSpPr>
              <a:spLocks noEditPoints="1"/>
            </p:cNvSpPr>
            <p:nvPr/>
          </p:nvSpPr>
          <p:spPr bwMode="auto">
            <a:xfrm>
              <a:off x="912" y="1460"/>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9" name="Rectangle 23"/>
            <p:cNvSpPr>
              <a:spLocks noChangeArrowheads="1"/>
            </p:cNvSpPr>
            <p:nvPr/>
          </p:nvSpPr>
          <p:spPr bwMode="auto">
            <a:xfrm>
              <a:off x="915" y="1521"/>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0" name="Freeform 24"/>
            <p:cNvSpPr>
              <a:spLocks noEditPoints="1"/>
            </p:cNvSpPr>
            <p:nvPr/>
          </p:nvSpPr>
          <p:spPr bwMode="auto">
            <a:xfrm>
              <a:off x="912" y="1517"/>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1" name="Rectangle 25"/>
            <p:cNvSpPr>
              <a:spLocks noChangeArrowheads="1"/>
            </p:cNvSpPr>
            <p:nvPr/>
          </p:nvSpPr>
          <p:spPr bwMode="auto">
            <a:xfrm>
              <a:off x="916"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2" name="Freeform 26"/>
            <p:cNvSpPr>
              <a:spLocks noEditPoints="1"/>
            </p:cNvSpPr>
            <p:nvPr/>
          </p:nvSpPr>
          <p:spPr bwMode="auto">
            <a:xfrm>
              <a:off x="913" y="1575"/>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3" name="Rectangle 27"/>
            <p:cNvSpPr>
              <a:spLocks noChangeArrowheads="1"/>
            </p:cNvSpPr>
            <p:nvPr/>
          </p:nvSpPr>
          <p:spPr bwMode="auto">
            <a:xfrm>
              <a:off x="972"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4" name="Freeform 28"/>
            <p:cNvSpPr>
              <a:spLocks noEditPoints="1"/>
            </p:cNvSpPr>
            <p:nvPr/>
          </p:nvSpPr>
          <p:spPr bwMode="auto">
            <a:xfrm>
              <a:off x="969" y="1011"/>
              <a:ext cx="64"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5" name="Rectangle 29"/>
            <p:cNvSpPr>
              <a:spLocks noChangeArrowheads="1"/>
            </p:cNvSpPr>
            <p:nvPr/>
          </p:nvSpPr>
          <p:spPr bwMode="auto">
            <a:xfrm>
              <a:off x="972" y="1071"/>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6" name="Freeform 30"/>
            <p:cNvSpPr>
              <a:spLocks noEditPoints="1"/>
            </p:cNvSpPr>
            <p:nvPr/>
          </p:nvSpPr>
          <p:spPr bwMode="auto">
            <a:xfrm>
              <a:off x="969" y="1068"/>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7" name="Rectangle 31"/>
            <p:cNvSpPr>
              <a:spLocks noChangeArrowheads="1"/>
            </p:cNvSpPr>
            <p:nvPr/>
          </p:nvSpPr>
          <p:spPr bwMode="auto">
            <a:xfrm>
              <a:off x="973"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8" name="Freeform 32"/>
            <p:cNvSpPr>
              <a:spLocks noEditPoints="1"/>
            </p:cNvSpPr>
            <p:nvPr/>
          </p:nvSpPr>
          <p:spPr bwMode="auto">
            <a:xfrm>
              <a:off x="970"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9" name="Rectangle 33"/>
            <p:cNvSpPr>
              <a:spLocks noChangeArrowheads="1"/>
            </p:cNvSpPr>
            <p:nvPr/>
          </p:nvSpPr>
          <p:spPr bwMode="auto">
            <a:xfrm>
              <a:off x="972"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0" name="Freeform 34"/>
            <p:cNvSpPr>
              <a:spLocks noEditPoints="1"/>
            </p:cNvSpPr>
            <p:nvPr/>
          </p:nvSpPr>
          <p:spPr bwMode="auto">
            <a:xfrm>
              <a:off x="969" y="1183"/>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1" name="Rectangle 35"/>
            <p:cNvSpPr>
              <a:spLocks noChangeArrowheads="1"/>
            </p:cNvSpPr>
            <p:nvPr/>
          </p:nvSpPr>
          <p:spPr bwMode="auto">
            <a:xfrm>
              <a:off x="972" y="1243"/>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2" name="Freeform 36"/>
            <p:cNvSpPr>
              <a:spLocks noEditPoints="1"/>
            </p:cNvSpPr>
            <p:nvPr/>
          </p:nvSpPr>
          <p:spPr bwMode="auto">
            <a:xfrm>
              <a:off x="969" y="1240"/>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3" name="Rectangle 37"/>
            <p:cNvSpPr>
              <a:spLocks noChangeArrowheads="1"/>
            </p:cNvSpPr>
            <p:nvPr/>
          </p:nvSpPr>
          <p:spPr bwMode="auto">
            <a:xfrm>
              <a:off x="972" y="1298"/>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4" name="Freeform 38"/>
            <p:cNvSpPr>
              <a:spLocks noEditPoints="1"/>
            </p:cNvSpPr>
            <p:nvPr/>
          </p:nvSpPr>
          <p:spPr bwMode="auto">
            <a:xfrm>
              <a:off x="969" y="1294"/>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5" name="Rectangle 39"/>
            <p:cNvSpPr>
              <a:spLocks noChangeArrowheads="1"/>
            </p:cNvSpPr>
            <p:nvPr/>
          </p:nvSpPr>
          <p:spPr bwMode="auto">
            <a:xfrm>
              <a:off x="972"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6" name="Freeform 40"/>
            <p:cNvSpPr>
              <a:spLocks noEditPoints="1"/>
            </p:cNvSpPr>
            <p:nvPr/>
          </p:nvSpPr>
          <p:spPr bwMode="auto">
            <a:xfrm>
              <a:off x="969" y="1352"/>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7" name="Rectangle 41"/>
            <p:cNvSpPr>
              <a:spLocks noChangeArrowheads="1"/>
            </p:cNvSpPr>
            <p:nvPr/>
          </p:nvSpPr>
          <p:spPr bwMode="auto">
            <a:xfrm>
              <a:off x="972" y="1412"/>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8" name="Freeform 42"/>
            <p:cNvSpPr>
              <a:spLocks noEditPoints="1"/>
            </p:cNvSpPr>
            <p:nvPr/>
          </p:nvSpPr>
          <p:spPr bwMode="auto">
            <a:xfrm>
              <a:off x="969" y="1409"/>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9" name="Rectangle 43"/>
            <p:cNvSpPr>
              <a:spLocks noChangeArrowheads="1"/>
            </p:cNvSpPr>
            <p:nvPr/>
          </p:nvSpPr>
          <p:spPr bwMode="auto">
            <a:xfrm>
              <a:off x="972"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0" name="Freeform 44"/>
            <p:cNvSpPr>
              <a:spLocks noEditPoints="1"/>
            </p:cNvSpPr>
            <p:nvPr/>
          </p:nvSpPr>
          <p:spPr bwMode="auto">
            <a:xfrm>
              <a:off x="969" y="1460"/>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1" name="Rectangle 45"/>
            <p:cNvSpPr>
              <a:spLocks noChangeArrowheads="1"/>
            </p:cNvSpPr>
            <p:nvPr/>
          </p:nvSpPr>
          <p:spPr bwMode="auto">
            <a:xfrm>
              <a:off x="972" y="1521"/>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2" name="Freeform 46"/>
            <p:cNvSpPr>
              <a:spLocks noEditPoints="1"/>
            </p:cNvSpPr>
            <p:nvPr/>
          </p:nvSpPr>
          <p:spPr bwMode="auto">
            <a:xfrm>
              <a:off x="969" y="1517"/>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3" name="Rectangle 47"/>
            <p:cNvSpPr>
              <a:spLocks noChangeArrowheads="1"/>
            </p:cNvSpPr>
            <p:nvPr/>
          </p:nvSpPr>
          <p:spPr bwMode="auto">
            <a:xfrm>
              <a:off x="973"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4" name="Freeform 48"/>
            <p:cNvSpPr>
              <a:spLocks noEditPoints="1"/>
            </p:cNvSpPr>
            <p:nvPr/>
          </p:nvSpPr>
          <p:spPr bwMode="auto">
            <a:xfrm>
              <a:off x="970"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5" name="Rectangle 49"/>
            <p:cNvSpPr>
              <a:spLocks noChangeArrowheads="1"/>
            </p:cNvSpPr>
            <p:nvPr/>
          </p:nvSpPr>
          <p:spPr bwMode="auto">
            <a:xfrm>
              <a:off x="1030" y="101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6" name="Freeform 50"/>
            <p:cNvSpPr>
              <a:spLocks noEditPoints="1"/>
            </p:cNvSpPr>
            <p:nvPr/>
          </p:nvSpPr>
          <p:spPr bwMode="auto">
            <a:xfrm>
              <a:off x="1027" y="1011"/>
              <a:ext cx="63"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7" name="Rectangle 51"/>
            <p:cNvSpPr>
              <a:spLocks noChangeArrowheads="1"/>
            </p:cNvSpPr>
            <p:nvPr/>
          </p:nvSpPr>
          <p:spPr bwMode="auto">
            <a:xfrm>
              <a:off x="1030" y="1071"/>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8" name="Freeform 52"/>
            <p:cNvSpPr>
              <a:spLocks noEditPoints="1"/>
            </p:cNvSpPr>
            <p:nvPr/>
          </p:nvSpPr>
          <p:spPr bwMode="auto">
            <a:xfrm>
              <a:off x="1027" y="1068"/>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9" name="Rectangle 53"/>
            <p:cNvSpPr>
              <a:spLocks noChangeArrowheads="1"/>
            </p:cNvSpPr>
            <p:nvPr/>
          </p:nvSpPr>
          <p:spPr bwMode="auto">
            <a:xfrm>
              <a:off x="1031"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0" name="Freeform 54"/>
            <p:cNvSpPr>
              <a:spLocks noEditPoints="1"/>
            </p:cNvSpPr>
            <p:nvPr/>
          </p:nvSpPr>
          <p:spPr bwMode="auto">
            <a:xfrm>
              <a:off x="1028"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1" name="Rectangle 55"/>
            <p:cNvSpPr>
              <a:spLocks noChangeArrowheads="1"/>
            </p:cNvSpPr>
            <p:nvPr/>
          </p:nvSpPr>
          <p:spPr bwMode="auto">
            <a:xfrm>
              <a:off x="1030" y="1186"/>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2" name="Freeform 56"/>
            <p:cNvSpPr>
              <a:spLocks noEditPoints="1"/>
            </p:cNvSpPr>
            <p:nvPr/>
          </p:nvSpPr>
          <p:spPr bwMode="auto">
            <a:xfrm>
              <a:off x="1027" y="1183"/>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3" name="Rectangle 57"/>
            <p:cNvSpPr>
              <a:spLocks noChangeArrowheads="1"/>
            </p:cNvSpPr>
            <p:nvPr/>
          </p:nvSpPr>
          <p:spPr bwMode="auto">
            <a:xfrm>
              <a:off x="1030" y="1243"/>
              <a:ext cx="57" cy="58"/>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4" name="Freeform 58"/>
            <p:cNvSpPr>
              <a:spLocks noEditPoints="1"/>
            </p:cNvSpPr>
            <p:nvPr/>
          </p:nvSpPr>
          <p:spPr bwMode="auto">
            <a:xfrm>
              <a:off x="1027" y="1240"/>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5" name="Rectangle 59"/>
            <p:cNvSpPr>
              <a:spLocks noChangeArrowheads="1"/>
            </p:cNvSpPr>
            <p:nvPr/>
          </p:nvSpPr>
          <p:spPr bwMode="auto">
            <a:xfrm>
              <a:off x="1030"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6" name="Freeform 60"/>
            <p:cNvSpPr>
              <a:spLocks noEditPoints="1"/>
            </p:cNvSpPr>
            <p:nvPr/>
          </p:nvSpPr>
          <p:spPr bwMode="auto">
            <a:xfrm>
              <a:off x="1027" y="1294"/>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7" name="Rectangle 61"/>
            <p:cNvSpPr>
              <a:spLocks noChangeArrowheads="1"/>
            </p:cNvSpPr>
            <p:nvPr/>
          </p:nvSpPr>
          <p:spPr bwMode="auto">
            <a:xfrm>
              <a:off x="1030" y="1356"/>
              <a:ext cx="57"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8" name="Freeform 62"/>
            <p:cNvSpPr>
              <a:spLocks noEditPoints="1"/>
            </p:cNvSpPr>
            <p:nvPr/>
          </p:nvSpPr>
          <p:spPr bwMode="auto">
            <a:xfrm>
              <a:off x="1027" y="1352"/>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9" name="Rectangle 63"/>
            <p:cNvSpPr>
              <a:spLocks noChangeArrowheads="1"/>
            </p:cNvSpPr>
            <p:nvPr/>
          </p:nvSpPr>
          <p:spPr bwMode="auto">
            <a:xfrm>
              <a:off x="1030"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0" name="Freeform 64"/>
            <p:cNvSpPr>
              <a:spLocks noEditPoints="1"/>
            </p:cNvSpPr>
            <p:nvPr/>
          </p:nvSpPr>
          <p:spPr bwMode="auto">
            <a:xfrm>
              <a:off x="1027" y="1409"/>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1" name="Rectangle 65"/>
            <p:cNvSpPr>
              <a:spLocks noChangeArrowheads="1"/>
            </p:cNvSpPr>
            <p:nvPr/>
          </p:nvSpPr>
          <p:spPr bwMode="auto">
            <a:xfrm>
              <a:off x="1030" y="146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2" name="Freeform 66"/>
            <p:cNvSpPr>
              <a:spLocks noEditPoints="1"/>
            </p:cNvSpPr>
            <p:nvPr/>
          </p:nvSpPr>
          <p:spPr bwMode="auto">
            <a:xfrm>
              <a:off x="1027" y="1460"/>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3" name="Rectangle 67"/>
            <p:cNvSpPr>
              <a:spLocks noChangeArrowheads="1"/>
            </p:cNvSpPr>
            <p:nvPr/>
          </p:nvSpPr>
          <p:spPr bwMode="auto">
            <a:xfrm>
              <a:off x="1030" y="1521"/>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4" name="Freeform 68"/>
            <p:cNvSpPr>
              <a:spLocks noEditPoints="1"/>
            </p:cNvSpPr>
            <p:nvPr/>
          </p:nvSpPr>
          <p:spPr bwMode="auto">
            <a:xfrm>
              <a:off x="1027" y="1517"/>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5" name="Rectangle 69"/>
            <p:cNvSpPr>
              <a:spLocks noChangeArrowheads="1"/>
            </p:cNvSpPr>
            <p:nvPr/>
          </p:nvSpPr>
          <p:spPr bwMode="auto">
            <a:xfrm>
              <a:off x="1031"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6" name="Freeform 70"/>
            <p:cNvSpPr>
              <a:spLocks noEditPoints="1"/>
            </p:cNvSpPr>
            <p:nvPr/>
          </p:nvSpPr>
          <p:spPr bwMode="auto">
            <a:xfrm>
              <a:off x="1028"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7" name="Rectangle 71"/>
            <p:cNvSpPr>
              <a:spLocks noChangeArrowheads="1"/>
            </p:cNvSpPr>
            <p:nvPr/>
          </p:nvSpPr>
          <p:spPr bwMode="auto">
            <a:xfrm>
              <a:off x="1089" y="1014"/>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8" name="Freeform 72"/>
            <p:cNvSpPr>
              <a:spLocks noEditPoints="1"/>
            </p:cNvSpPr>
            <p:nvPr/>
          </p:nvSpPr>
          <p:spPr bwMode="auto">
            <a:xfrm>
              <a:off x="1086" y="1011"/>
              <a:ext cx="64"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9" name="Rectangle 73"/>
            <p:cNvSpPr>
              <a:spLocks noChangeArrowheads="1"/>
            </p:cNvSpPr>
            <p:nvPr/>
          </p:nvSpPr>
          <p:spPr bwMode="auto">
            <a:xfrm>
              <a:off x="1089" y="1071"/>
              <a:ext cx="57"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0" name="Freeform 74"/>
            <p:cNvSpPr>
              <a:spLocks noEditPoints="1"/>
            </p:cNvSpPr>
            <p:nvPr/>
          </p:nvSpPr>
          <p:spPr bwMode="auto">
            <a:xfrm>
              <a:off x="1086" y="1068"/>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1" name="Rectangle 75"/>
            <p:cNvSpPr>
              <a:spLocks noChangeArrowheads="1"/>
            </p:cNvSpPr>
            <p:nvPr/>
          </p:nvSpPr>
          <p:spPr bwMode="auto">
            <a:xfrm>
              <a:off x="1090"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2" name="Freeform 76"/>
            <p:cNvSpPr>
              <a:spLocks noEditPoints="1"/>
            </p:cNvSpPr>
            <p:nvPr/>
          </p:nvSpPr>
          <p:spPr bwMode="auto">
            <a:xfrm>
              <a:off x="1087"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Rectangle 77"/>
            <p:cNvSpPr>
              <a:spLocks noChangeArrowheads="1"/>
            </p:cNvSpPr>
            <p:nvPr/>
          </p:nvSpPr>
          <p:spPr bwMode="auto">
            <a:xfrm>
              <a:off x="1089" y="1186"/>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4" name="Freeform 78"/>
            <p:cNvSpPr>
              <a:spLocks noEditPoints="1"/>
            </p:cNvSpPr>
            <p:nvPr/>
          </p:nvSpPr>
          <p:spPr bwMode="auto">
            <a:xfrm>
              <a:off x="1086" y="1183"/>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Rectangle 79"/>
            <p:cNvSpPr>
              <a:spLocks noChangeArrowheads="1"/>
            </p:cNvSpPr>
            <p:nvPr/>
          </p:nvSpPr>
          <p:spPr bwMode="auto">
            <a:xfrm>
              <a:off x="1089" y="1243"/>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6" name="Freeform 80"/>
            <p:cNvSpPr>
              <a:spLocks noEditPoints="1"/>
            </p:cNvSpPr>
            <p:nvPr/>
          </p:nvSpPr>
          <p:spPr bwMode="auto">
            <a:xfrm>
              <a:off x="1086" y="1240"/>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7" name="Rectangle 81"/>
            <p:cNvSpPr>
              <a:spLocks noChangeArrowheads="1"/>
            </p:cNvSpPr>
            <p:nvPr/>
          </p:nvSpPr>
          <p:spPr bwMode="auto">
            <a:xfrm>
              <a:off x="1089"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8" name="Freeform 82"/>
            <p:cNvSpPr>
              <a:spLocks noEditPoints="1"/>
            </p:cNvSpPr>
            <p:nvPr/>
          </p:nvSpPr>
          <p:spPr bwMode="auto">
            <a:xfrm>
              <a:off x="1086" y="1294"/>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9" name="Rectangle 83"/>
            <p:cNvSpPr>
              <a:spLocks noChangeArrowheads="1"/>
            </p:cNvSpPr>
            <p:nvPr/>
          </p:nvSpPr>
          <p:spPr bwMode="auto">
            <a:xfrm>
              <a:off x="1089" y="1356"/>
              <a:ext cx="57"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0" name="Freeform 84"/>
            <p:cNvSpPr>
              <a:spLocks noEditPoints="1"/>
            </p:cNvSpPr>
            <p:nvPr/>
          </p:nvSpPr>
          <p:spPr bwMode="auto">
            <a:xfrm>
              <a:off x="1086" y="1352"/>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1" name="Rectangle 85"/>
            <p:cNvSpPr>
              <a:spLocks noChangeArrowheads="1"/>
            </p:cNvSpPr>
            <p:nvPr/>
          </p:nvSpPr>
          <p:spPr bwMode="auto">
            <a:xfrm>
              <a:off x="1089"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2" name="Freeform 86"/>
            <p:cNvSpPr>
              <a:spLocks noEditPoints="1"/>
            </p:cNvSpPr>
            <p:nvPr/>
          </p:nvSpPr>
          <p:spPr bwMode="auto">
            <a:xfrm>
              <a:off x="1086" y="1409"/>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3" name="Rectangle 87"/>
            <p:cNvSpPr>
              <a:spLocks noChangeArrowheads="1"/>
            </p:cNvSpPr>
            <p:nvPr/>
          </p:nvSpPr>
          <p:spPr bwMode="auto">
            <a:xfrm>
              <a:off x="1089" y="1464"/>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4" name="Freeform 88"/>
            <p:cNvSpPr>
              <a:spLocks noEditPoints="1"/>
            </p:cNvSpPr>
            <p:nvPr/>
          </p:nvSpPr>
          <p:spPr bwMode="auto">
            <a:xfrm>
              <a:off x="1086" y="1460"/>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5" name="Rectangle 89"/>
            <p:cNvSpPr>
              <a:spLocks noChangeArrowheads="1"/>
            </p:cNvSpPr>
            <p:nvPr/>
          </p:nvSpPr>
          <p:spPr bwMode="auto">
            <a:xfrm>
              <a:off x="1089" y="1521"/>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6" name="Freeform 90"/>
            <p:cNvSpPr>
              <a:spLocks noEditPoints="1"/>
            </p:cNvSpPr>
            <p:nvPr/>
          </p:nvSpPr>
          <p:spPr bwMode="auto">
            <a:xfrm>
              <a:off x="1086" y="1517"/>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7" name="Rectangle 91"/>
            <p:cNvSpPr>
              <a:spLocks noChangeArrowheads="1"/>
            </p:cNvSpPr>
            <p:nvPr/>
          </p:nvSpPr>
          <p:spPr bwMode="auto">
            <a:xfrm>
              <a:off x="1090"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8" name="Freeform 92"/>
            <p:cNvSpPr>
              <a:spLocks noEditPoints="1"/>
            </p:cNvSpPr>
            <p:nvPr/>
          </p:nvSpPr>
          <p:spPr bwMode="auto">
            <a:xfrm>
              <a:off x="1087"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9" name="Rectangle 93"/>
            <p:cNvSpPr>
              <a:spLocks noChangeArrowheads="1"/>
            </p:cNvSpPr>
            <p:nvPr/>
          </p:nvSpPr>
          <p:spPr bwMode="auto">
            <a:xfrm>
              <a:off x="1148" y="101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0" name="Freeform 94"/>
            <p:cNvSpPr>
              <a:spLocks noEditPoints="1"/>
            </p:cNvSpPr>
            <p:nvPr/>
          </p:nvSpPr>
          <p:spPr bwMode="auto">
            <a:xfrm>
              <a:off x="1145" y="1011"/>
              <a:ext cx="63"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1" name="Rectangle 95"/>
            <p:cNvSpPr>
              <a:spLocks noChangeArrowheads="1"/>
            </p:cNvSpPr>
            <p:nvPr/>
          </p:nvSpPr>
          <p:spPr bwMode="auto">
            <a:xfrm>
              <a:off x="1148" y="1071"/>
              <a:ext cx="57"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2" name="Freeform 96"/>
            <p:cNvSpPr>
              <a:spLocks noEditPoints="1"/>
            </p:cNvSpPr>
            <p:nvPr/>
          </p:nvSpPr>
          <p:spPr bwMode="auto">
            <a:xfrm>
              <a:off x="1145" y="1068"/>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3" name="Rectangle 97"/>
            <p:cNvSpPr>
              <a:spLocks noChangeArrowheads="1"/>
            </p:cNvSpPr>
            <p:nvPr/>
          </p:nvSpPr>
          <p:spPr bwMode="auto">
            <a:xfrm>
              <a:off x="1149"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4" name="Freeform 98"/>
            <p:cNvSpPr>
              <a:spLocks noEditPoints="1"/>
            </p:cNvSpPr>
            <p:nvPr/>
          </p:nvSpPr>
          <p:spPr bwMode="auto">
            <a:xfrm>
              <a:off x="1145" y="1125"/>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5" name="Rectangle 99"/>
            <p:cNvSpPr>
              <a:spLocks noChangeArrowheads="1"/>
            </p:cNvSpPr>
            <p:nvPr/>
          </p:nvSpPr>
          <p:spPr bwMode="auto">
            <a:xfrm>
              <a:off x="1148" y="1186"/>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6" name="Freeform 100"/>
            <p:cNvSpPr>
              <a:spLocks noEditPoints="1"/>
            </p:cNvSpPr>
            <p:nvPr/>
          </p:nvSpPr>
          <p:spPr bwMode="auto">
            <a:xfrm>
              <a:off x="1145" y="1183"/>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7" name="Rectangle 101"/>
            <p:cNvSpPr>
              <a:spLocks noChangeArrowheads="1"/>
            </p:cNvSpPr>
            <p:nvPr/>
          </p:nvSpPr>
          <p:spPr bwMode="auto">
            <a:xfrm>
              <a:off x="1148" y="1243"/>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8" name="Freeform 102"/>
            <p:cNvSpPr>
              <a:spLocks noEditPoints="1"/>
            </p:cNvSpPr>
            <p:nvPr/>
          </p:nvSpPr>
          <p:spPr bwMode="auto">
            <a:xfrm>
              <a:off x="1145" y="1240"/>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9" name="Rectangle 103"/>
            <p:cNvSpPr>
              <a:spLocks noChangeArrowheads="1"/>
            </p:cNvSpPr>
            <p:nvPr/>
          </p:nvSpPr>
          <p:spPr bwMode="auto">
            <a:xfrm>
              <a:off x="1148"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0" name="Freeform 104"/>
            <p:cNvSpPr>
              <a:spLocks noEditPoints="1"/>
            </p:cNvSpPr>
            <p:nvPr/>
          </p:nvSpPr>
          <p:spPr bwMode="auto">
            <a:xfrm>
              <a:off x="1145" y="1294"/>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1" name="Rectangle 105"/>
            <p:cNvSpPr>
              <a:spLocks noChangeArrowheads="1"/>
            </p:cNvSpPr>
            <p:nvPr/>
          </p:nvSpPr>
          <p:spPr bwMode="auto">
            <a:xfrm>
              <a:off x="1148" y="1356"/>
              <a:ext cx="57" cy="56"/>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2" name="Freeform 106"/>
            <p:cNvSpPr>
              <a:spLocks noEditPoints="1"/>
            </p:cNvSpPr>
            <p:nvPr/>
          </p:nvSpPr>
          <p:spPr bwMode="auto">
            <a:xfrm>
              <a:off x="1145" y="1352"/>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3" name="Rectangle 107"/>
            <p:cNvSpPr>
              <a:spLocks noChangeArrowheads="1"/>
            </p:cNvSpPr>
            <p:nvPr/>
          </p:nvSpPr>
          <p:spPr bwMode="auto">
            <a:xfrm>
              <a:off x="1148"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4" name="Freeform 108"/>
            <p:cNvSpPr>
              <a:spLocks noEditPoints="1"/>
            </p:cNvSpPr>
            <p:nvPr/>
          </p:nvSpPr>
          <p:spPr bwMode="auto">
            <a:xfrm>
              <a:off x="1145" y="1409"/>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5" name="Rectangle 109"/>
            <p:cNvSpPr>
              <a:spLocks noChangeArrowheads="1"/>
            </p:cNvSpPr>
            <p:nvPr/>
          </p:nvSpPr>
          <p:spPr bwMode="auto">
            <a:xfrm>
              <a:off x="1148" y="146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6" name="Freeform 110"/>
            <p:cNvSpPr>
              <a:spLocks noEditPoints="1"/>
            </p:cNvSpPr>
            <p:nvPr/>
          </p:nvSpPr>
          <p:spPr bwMode="auto">
            <a:xfrm>
              <a:off x="1145" y="1460"/>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7" name="Rectangle 111"/>
            <p:cNvSpPr>
              <a:spLocks noChangeArrowheads="1"/>
            </p:cNvSpPr>
            <p:nvPr/>
          </p:nvSpPr>
          <p:spPr bwMode="auto">
            <a:xfrm>
              <a:off x="1148" y="1521"/>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8" name="Freeform 112"/>
            <p:cNvSpPr>
              <a:spLocks noEditPoints="1"/>
            </p:cNvSpPr>
            <p:nvPr/>
          </p:nvSpPr>
          <p:spPr bwMode="auto">
            <a:xfrm>
              <a:off x="1145" y="1517"/>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9" name="Rectangle 113"/>
            <p:cNvSpPr>
              <a:spLocks noChangeArrowheads="1"/>
            </p:cNvSpPr>
            <p:nvPr/>
          </p:nvSpPr>
          <p:spPr bwMode="auto">
            <a:xfrm>
              <a:off x="1149" y="1578"/>
              <a:ext cx="57" cy="57"/>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0" name="Freeform 114"/>
            <p:cNvSpPr>
              <a:spLocks noEditPoints="1"/>
            </p:cNvSpPr>
            <p:nvPr/>
          </p:nvSpPr>
          <p:spPr bwMode="auto">
            <a:xfrm>
              <a:off x="1145" y="1575"/>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1" name="Rectangle 115"/>
            <p:cNvSpPr>
              <a:spLocks noChangeArrowheads="1"/>
            </p:cNvSpPr>
            <p:nvPr/>
          </p:nvSpPr>
          <p:spPr bwMode="auto">
            <a:xfrm>
              <a:off x="1205"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2" name="Freeform 116"/>
            <p:cNvSpPr>
              <a:spLocks noEditPoints="1"/>
            </p:cNvSpPr>
            <p:nvPr/>
          </p:nvSpPr>
          <p:spPr bwMode="auto">
            <a:xfrm>
              <a:off x="1202" y="1011"/>
              <a:ext cx="64"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3" name="Rectangle 117"/>
            <p:cNvSpPr>
              <a:spLocks noChangeArrowheads="1"/>
            </p:cNvSpPr>
            <p:nvPr/>
          </p:nvSpPr>
          <p:spPr bwMode="auto">
            <a:xfrm>
              <a:off x="1205" y="1071"/>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4" name="Freeform 118"/>
            <p:cNvSpPr>
              <a:spLocks noEditPoints="1"/>
            </p:cNvSpPr>
            <p:nvPr/>
          </p:nvSpPr>
          <p:spPr bwMode="auto">
            <a:xfrm>
              <a:off x="1202" y="1068"/>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5" name="Rectangle 119"/>
            <p:cNvSpPr>
              <a:spLocks noChangeArrowheads="1"/>
            </p:cNvSpPr>
            <p:nvPr/>
          </p:nvSpPr>
          <p:spPr bwMode="auto">
            <a:xfrm>
              <a:off x="1206" y="1129"/>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6" name="Freeform 120"/>
            <p:cNvSpPr>
              <a:spLocks noEditPoints="1"/>
            </p:cNvSpPr>
            <p:nvPr/>
          </p:nvSpPr>
          <p:spPr bwMode="auto">
            <a:xfrm>
              <a:off x="1202" y="1125"/>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7" name="Rectangle 121"/>
            <p:cNvSpPr>
              <a:spLocks noChangeArrowheads="1"/>
            </p:cNvSpPr>
            <p:nvPr/>
          </p:nvSpPr>
          <p:spPr bwMode="auto">
            <a:xfrm>
              <a:off x="1205"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8" name="Freeform 122"/>
            <p:cNvSpPr>
              <a:spLocks noEditPoints="1"/>
            </p:cNvSpPr>
            <p:nvPr/>
          </p:nvSpPr>
          <p:spPr bwMode="auto">
            <a:xfrm>
              <a:off x="1202" y="1183"/>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9" name="Rectangle 123"/>
            <p:cNvSpPr>
              <a:spLocks noChangeArrowheads="1"/>
            </p:cNvSpPr>
            <p:nvPr/>
          </p:nvSpPr>
          <p:spPr bwMode="auto">
            <a:xfrm>
              <a:off x="1205" y="1243"/>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0" name="Freeform 124"/>
            <p:cNvSpPr>
              <a:spLocks noEditPoints="1"/>
            </p:cNvSpPr>
            <p:nvPr/>
          </p:nvSpPr>
          <p:spPr bwMode="auto">
            <a:xfrm>
              <a:off x="1202" y="1240"/>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1" name="Rectangle 125"/>
            <p:cNvSpPr>
              <a:spLocks noChangeArrowheads="1"/>
            </p:cNvSpPr>
            <p:nvPr/>
          </p:nvSpPr>
          <p:spPr bwMode="auto">
            <a:xfrm>
              <a:off x="1205" y="1298"/>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2" name="Freeform 126"/>
            <p:cNvSpPr>
              <a:spLocks noEditPoints="1"/>
            </p:cNvSpPr>
            <p:nvPr/>
          </p:nvSpPr>
          <p:spPr bwMode="auto">
            <a:xfrm>
              <a:off x="1202" y="1294"/>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3" name="Rectangle 127"/>
            <p:cNvSpPr>
              <a:spLocks noChangeArrowheads="1"/>
            </p:cNvSpPr>
            <p:nvPr/>
          </p:nvSpPr>
          <p:spPr bwMode="auto">
            <a:xfrm>
              <a:off x="1205"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4" name="Freeform 128"/>
            <p:cNvSpPr>
              <a:spLocks noEditPoints="1"/>
            </p:cNvSpPr>
            <p:nvPr/>
          </p:nvSpPr>
          <p:spPr bwMode="auto">
            <a:xfrm>
              <a:off x="1202" y="1352"/>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5" name="Rectangle 129"/>
            <p:cNvSpPr>
              <a:spLocks noChangeArrowheads="1"/>
            </p:cNvSpPr>
            <p:nvPr/>
          </p:nvSpPr>
          <p:spPr bwMode="auto">
            <a:xfrm>
              <a:off x="1205" y="1412"/>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6" name="Freeform 130"/>
            <p:cNvSpPr>
              <a:spLocks noEditPoints="1"/>
            </p:cNvSpPr>
            <p:nvPr/>
          </p:nvSpPr>
          <p:spPr bwMode="auto">
            <a:xfrm>
              <a:off x="1202" y="1409"/>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7" name="Rectangle 131"/>
            <p:cNvSpPr>
              <a:spLocks noChangeArrowheads="1"/>
            </p:cNvSpPr>
            <p:nvPr/>
          </p:nvSpPr>
          <p:spPr bwMode="auto">
            <a:xfrm>
              <a:off x="1205"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8" name="Freeform 132"/>
            <p:cNvSpPr>
              <a:spLocks noEditPoints="1"/>
            </p:cNvSpPr>
            <p:nvPr/>
          </p:nvSpPr>
          <p:spPr bwMode="auto">
            <a:xfrm>
              <a:off x="1202" y="1460"/>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9" name="Rectangle 133"/>
            <p:cNvSpPr>
              <a:spLocks noChangeArrowheads="1"/>
            </p:cNvSpPr>
            <p:nvPr/>
          </p:nvSpPr>
          <p:spPr bwMode="auto">
            <a:xfrm>
              <a:off x="1205" y="1521"/>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0" name="Freeform 134"/>
            <p:cNvSpPr>
              <a:spLocks noEditPoints="1"/>
            </p:cNvSpPr>
            <p:nvPr/>
          </p:nvSpPr>
          <p:spPr bwMode="auto">
            <a:xfrm>
              <a:off x="1202" y="1517"/>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1" name="Rectangle 135"/>
            <p:cNvSpPr>
              <a:spLocks noChangeArrowheads="1"/>
            </p:cNvSpPr>
            <p:nvPr/>
          </p:nvSpPr>
          <p:spPr bwMode="auto">
            <a:xfrm>
              <a:off x="1206"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2" name="Freeform 136"/>
            <p:cNvSpPr>
              <a:spLocks noEditPoints="1"/>
            </p:cNvSpPr>
            <p:nvPr/>
          </p:nvSpPr>
          <p:spPr bwMode="auto">
            <a:xfrm>
              <a:off x="1202" y="1575"/>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3" name="Rectangle 137"/>
            <p:cNvSpPr>
              <a:spLocks noChangeArrowheads="1"/>
            </p:cNvSpPr>
            <p:nvPr/>
          </p:nvSpPr>
          <p:spPr bwMode="auto">
            <a:xfrm>
              <a:off x="1263"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4" name="Freeform 138"/>
            <p:cNvSpPr>
              <a:spLocks noEditPoints="1"/>
            </p:cNvSpPr>
            <p:nvPr/>
          </p:nvSpPr>
          <p:spPr bwMode="auto">
            <a:xfrm>
              <a:off x="1260" y="1011"/>
              <a:ext cx="64"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5" name="Rectangle 139"/>
            <p:cNvSpPr>
              <a:spLocks noChangeArrowheads="1"/>
            </p:cNvSpPr>
            <p:nvPr/>
          </p:nvSpPr>
          <p:spPr bwMode="auto">
            <a:xfrm>
              <a:off x="1263" y="1071"/>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6" name="Freeform 140"/>
            <p:cNvSpPr>
              <a:spLocks noEditPoints="1"/>
            </p:cNvSpPr>
            <p:nvPr/>
          </p:nvSpPr>
          <p:spPr bwMode="auto">
            <a:xfrm>
              <a:off x="1260" y="1068"/>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7" name="Rectangle 141"/>
            <p:cNvSpPr>
              <a:spLocks noChangeArrowheads="1"/>
            </p:cNvSpPr>
            <p:nvPr/>
          </p:nvSpPr>
          <p:spPr bwMode="auto">
            <a:xfrm>
              <a:off x="1264"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8" name="Freeform 142"/>
            <p:cNvSpPr>
              <a:spLocks noEditPoints="1"/>
            </p:cNvSpPr>
            <p:nvPr/>
          </p:nvSpPr>
          <p:spPr bwMode="auto">
            <a:xfrm>
              <a:off x="1261"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9" name="Rectangle 143"/>
            <p:cNvSpPr>
              <a:spLocks noChangeArrowheads="1"/>
            </p:cNvSpPr>
            <p:nvPr/>
          </p:nvSpPr>
          <p:spPr bwMode="auto">
            <a:xfrm>
              <a:off x="1263"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0" name="Freeform 144"/>
            <p:cNvSpPr>
              <a:spLocks noEditPoints="1"/>
            </p:cNvSpPr>
            <p:nvPr/>
          </p:nvSpPr>
          <p:spPr bwMode="auto">
            <a:xfrm>
              <a:off x="1260" y="1183"/>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1" name="Rectangle 145"/>
            <p:cNvSpPr>
              <a:spLocks noChangeArrowheads="1"/>
            </p:cNvSpPr>
            <p:nvPr/>
          </p:nvSpPr>
          <p:spPr bwMode="auto">
            <a:xfrm>
              <a:off x="1263" y="1243"/>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2" name="Freeform 146"/>
            <p:cNvSpPr>
              <a:spLocks noEditPoints="1"/>
            </p:cNvSpPr>
            <p:nvPr/>
          </p:nvSpPr>
          <p:spPr bwMode="auto">
            <a:xfrm>
              <a:off x="1260" y="1240"/>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3" name="Rectangle 147"/>
            <p:cNvSpPr>
              <a:spLocks noChangeArrowheads="1"/>
            </p:cNvSpPr>
            <p:nvPr/>
          </p:nvSpPr>
          <p:spPr bwMode="auto">
            <a:xfrm>
              <a:off x="1263" y="1298"/>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4" name="Freeform 148"/>
            <p:cNvSpPr>
              <a:spLocks noEditPoints="1"/>
            </p:cNvSpPr>
            <p:nvPr/>
          </p:nvSpPr>
          <p:spPr bwMode="auto">
            <a:xfrm>
              <a:off x="1260" y="1294"/>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5" name="Rectangle 149"/>
            <p:cNvSpPr>
              <a:spLocks noChangeArrowheads="1"/>
            </p:cNvSpPr>
            <p:nvPr/>
          </p:nvSpPr>
          <p:spPr bwMode="auto">
            <a:xfrm>
              <a:off x="1263"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6" name="Freeform 150"/>
            <p:cNvSpPr>
              <a:spLocks noEditPoints="1"/>
            </p:cNvSpPr>
            <p:nvPr/>
          </p:nvSpPr>
          <p:spPr bwMode="auto">
            <a:xfrm>
              <a:off x="1260" y="1352"/>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7" name="Rectangle 151"/>
            <p:cNvSpPr>
              <a:spLocks noChangeArrowheads="1"/>
            </p:cNvSpPr>
            <p:nvPr/>
          </p:nvSpPr>
          <p:spPr bwMode="auto">
            <a:xfrm>
              <a:off x="1263" y="1412"/>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8" name="Freeform 152"/>
            <p:cNvSpPr>
              <a:spLocks noEditPoints="1"/>
            </p:cNvSpPr>
            <p:nvPr/>
          </p:nvSpPr>
          <p:spPr bwMode="auto">
            <a:xfrm>
              <a:off x="1260" y="1409"/>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9" name="Rectangle 153"/>
            <p:cNvSpPr>
              <a:spLocks noChangeArrowheads="1"/>
            </p:cNvSpPr>
            <p:nvPr/>
          </p:nvSpPr>
          <p:spPr bwMode="auto">
            <a:xfrm>
              <a:off x="1263"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0" name="Freeform 154"/>
            <p:cNvSpPr>
              <a:spLocks noEditPoints="1"/>
            </p:cNvSpPr>
            <p:nvPr/>
          </p:nvSpPr>
          <p:spPr bwMode="auto">
            <a:xfrm>
              <a:off x="1260" y="1460"/>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1" name="Rectangle 155"/>
            <p:cNvSpPr>
              <a:spLocks noChangeArrowheads="1"/>
            </p:cNvSpPr>
            <p:nvPr/>
          </p:nvSpPr>
          <p:spPr bwMode="auto">
            <a:xfrm>
              <a:off x="1263" y="1521"/>
              <a:ext cx="58"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2" name="Freeform 156"/>
            <p:cNvSpPr>
              <a:spLocks noEditPoints="1"/>
            </p:cNvSpPr>
            <p:nvPr/>
          </p:nvSpPr>
          <p:spPr bwMode="auto">
            <a:xfrm>
              <a:off x="1260" y="1517"/>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3" name="Rectangle 157"/>
            <p:cNvSpPr>
              <a:spLocks noChangeArrowheads="1"/>
            </p:cNvSpPr>
            <p:nvPr/>
          </p:nvSpPr>
          <p:spPr bwMode="auto">
            <a:xfrm>
              <a:off x="1264"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4" name="Freeform 158"/>
            <p:cNvSpPr>
              <a:spLocks noEditPoints="1"/>
            </p:cNvSpPr>
            <p:nvPr/>
          </p:nvSpPr>
          <p:spPr bwMode="auto">
            <a:xfrm>
              <a:off x="1261"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5" name="Rectangle 159"/>
            <p:cNvSpPr>
              <a:spLocks noChangeArrowheads="1"/>
            </p:cNvSpPr>
            <p:nvPr/>
          </p:nvSpPr>
          <p:spPr bwMode="auto">
            <a:xfrm>
              <a:off x="1323"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6" name="Freeform 160"/>
            <p:cNvSpPr>
              <a:spLocks noEditPoints="1"/>
            </p:cNvSpPr>
            <p:nvPr/>
          </p:nvSpPr>
          <p:spPr bwMode="auto">
            <a:xfrm>
              <a:off x="1319" y="1011"/>
              <a:ext cx="65"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7" name="Rectangle 161"/>
            <p:cNvSpPr>
              <a:spLocks noChangeArrowheads="1"/>
            </p:cNvSpPr>
            <p:nvPr/>
          </p:nvSpPr>
          <p:spPr bwMode="auto">
            <a:xfrm>
              <a:off x="1323" y="1071"/>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8" name="Freeform 162"/>
            <p:cNvSpPr>
              <a:spLocks noEditPoints="1"/>
            </p:cNvSpPr>
            <p:nvPr/>
          </p:nvSpPr>
          <p:spPr bwMode="auto">
            <a:xfrm>
              <a:off x="1319" y="1068"/>
              <a:ext cx="65"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9" name="Rectangle 163"/>
            <p:cNvSpPr>
              <a:spLocks noChangeArrowheads="1"/>
            </p:cNvSpPr>
            <p:nvPr/>
          </p:nvSpPr>
          <p:spPr bwMode="auto">
            <a:xfrm>
              <a:off x="1324"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0" name="Freeform 164"/>
            <p:cNvSpPr>
              <a:spLocks noEditPoints="1"/>
            </p:cNvSpPr>
            <p:nvPr/>
          </p:nvSpPr>
          <p:spPr bwMode="auto">
            <a:xfrm>
              <a:off x="1320" y="1125"/>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1" name="Rectangle 165"/>
            <p:cNvSpPr>
              <a:spLocks noChangeArrowheads="1"/>
            </p:cNvSpPr>
            <p:nvPr/>
          </p:nvSpPr>
          <p:spPr bwMode="auto">
            <a:xfrm>
              <a:off x="1323"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2" name="Freeform 166"/>
            <p:cNvSpPr>
              <a:spLocks noEditPoints="1"/>
            </p:cNvSpPr>
            <p:nvPr/>
          </p:nvSpPr>
          <p:spPr bwMode="auto">
            <a:xfrm>
              <a:off x="1319" y="1183"/>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3" name="Rectangle 167"/>
            <p:cNvSpPr>
              <a:spLocks noChangeArrowheads="1"/>
            </p:cNvSpPr>
            <p:nvPr/>
          </p:nvSpPr>
          <p:spPr bwMode="auto">
            <a:xfrm>
              <a:off x="1323" y="1243"/>
              <a:ext cx="58" cy="58"/>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4" name="Freeform 168"/>
            <p:cNvSpPr>
              <a:spLocks noEditPoints="1"/>
            </p:cNvSpPr>
            <p:nvPr/>
          </p:nvSpPr>
          <p:spPr bwMode="auto">
            <a:xfrm>
              <a:off x="1319" y="1240"/>
              <a:ext cx="65"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5" name="Rectangle 169"/>
            <p:cNvSpPr>
              <a:spLocks noChangeArrowheads="1"/>
            </p:cNvSpPr>
            <p:nvPr/>
          </p:nvSpPr>
          <p:spPr bwMode="auto">
            <a:xfrm>
              <a:off x="1323" y="1298"/>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6" name="Freeform 170"/>
            <p:cNvSpPr>
              <a:spLocks noEditPoints="1"/>
            </p:cNvSpPr>
            <p:nvPr/>
          </p:nvSpPr>
          <p:spPr bwMode="auto">
            <a:xfrm>
              <a:off x="1319" y="1294"/>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7" name="Rectangle 171"/>
            <p:cNvSpPr>
              <a:spLocks noChangeArrowheads="1"/>
            </p:cNvSpPr>
            <p:nvPr/>
          </p:nvSpPr>
          <p:spPr bwMode="auto">
            <a:xfrm>
              <a:off x="1323"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8" name="Freeform 172"/>
            <p:cNvSpPr>
              <a:spLocks noEditPoints="1"/>
            </p:cNvSpPr>
            <p:nvPr/>
          </p:nvSpPr>
          <p:spPr bwMode="auto">
            <a:xfrm>
              <a:off x="1319" y="1352"/>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9" name="Rectangle 173"/>
            <p:cNvSpPr>
              <a:spLocks noChangeArrowheads="1"/>
            </p:cNvSpPr>
            <p:nvPr/>
          </p:nvSpPr>
          <p:spPr bwMode="auto">
            <a:xfrm>
              <a:off x="1323" y="1412"/>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0" name="Freeform 174"/>
            <p:cNvSpPr>
              <a:spLocks noEditPoints="1"/>
            </p:cNvSpPr>
            <p:nvPr/>
          </p:nvSpPr>
          <p:spPr bwMode="auto">
            <a:xfrm>
              <a:off x="1319" y="1409"/>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1" name="Rectangle 175"/>
            <p:cNvSpPr>
              <a:spLocks noChangeArrowheads="1"/>
            </p:cNvSpPr>
            <p:nvPr/>
          </p:nvSpPr>
          <p:spPr bwMode="auto">
            <a:xfrm>
              <a:off x="1323"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2" name="Freeform 176"/>
            <p:cNvSpPr>
              <a:spLocks noEditPoints="1"/>
            </p:cNvSpPr>
            <p:nvPr/>
          </p:nvSpPr>
          <p:spPr bwMode="auto">
            <a:xfrm>
              <a:off x="1319" y="1460"/>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3" name="Rectangle 177"/>
            <p:cNvSpPr>
              <a:spLocks noChangeArrowheads="1"/>
            </p:cNvSpPr>
            <p:nvPr/>
          </p:nvSpPr>
          <p:spPr bwMode="auto">
            <a:xfrm>
              <a:off x="1323" y="1521"/>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4" name="Freeform 178"/>
            <p:cNvSpPr>
              <a:spLocks noEditPoints="1"/>
            </p:cNvSpPr>
            <p:nvPr/>
          </p:nvSpPr>
          <p:spPr bwMode="auto">
            <a:xfrm>
              <a:off x="1319" y="1517"/>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5" name="Rectangle 179"/>
            <p:cNvSpPr>
              <a:spLocks noChangeArrowheads="1"/>
            </p:cNvSpPr>
            <p:nvPr/>
          </p:nvSpPr>
          <p:spPr bwMode="auto">
            <a:xfrm>
              <a:off x="1324"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6" name="Freeform 180"/>
            <p:cNvSpPr>
              <a:spLocks noEditPoints="1"/>
            </p:cNvSpPr>
            <p:nvPr/>
          </p:nvSpPr>
          <p:spPr bwMode="auto">
            <a:xfrm>
              <a:off x="1320" y="1575"/>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7" name="Rectangle 181"/>
            <p:cNvSpPr>
              <a:spLocks noChangeArrowheads="1"/>
            </p:cNvSpPr>
            <p:nvPr/>
          </p:nvSpPr>
          <p:spPr bwMode="auto">
            <a:xfrm>
              <a:off x="1381" y="1014"/>
              <a:ext cx="56"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8" name="Freeform 182"/>
            <p:cNvSpPr>
              <a:spLocks noEditPoints="1"/>
            </p:cNvSpPr>
            <p:nvPr/>
          </p:nvSpPr>
          <p:spPr bwMode="auto">
            <a:xfrm>
              <a:off x="1377" y="1011"/>
              <a:ext cx="64"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9" name="Rectangle 183"/>
            <p:cNvSpPr>
              <a:spLocks noChangeArrowheads="1"/>
            </p:cNvSpPr>
            <p:nvPr/>
          </p:nvSpPr>
          <p:spPr bwMode="auto">
            <a:xfrm>
              <a:off x="1381" y="1071"/>
              <a:ext cx="56"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0" name="Freeform 184"/>
            <p:cNvSpPr>
              <a:spLocks noEditPoints="1"/>
            </p:cNvSpPr>
            <p:nvPr/>
          </p:nvSpPr>
          <p:spPr bwMode="auto">
            <a:xfrm>
              <a:off x="1377" y="1068"/>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1" name="Rectangle 185"/>
            <p:cNvSpPr>
              <a:spLocks noChangeArrowheads="1"/>
            </p:cNvSpPr>
            <p:nvPr/>
          </p:nvSpPr>
          <p:spPr bwMode="auto">
            <a:xfrm>
              <a:off x="1381"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2" name="Freeform 186"/>
            <p:cNvSpPr>
              <a:spLocks noEditPoints="1"/>
            </p:cNvSpPr>
            <p:nvPr/>
          </p:nvSpPr>
          <p:spPr bwMode="auto">
            <a:xfrm>
              <a:off x="1378" y="1125"/>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3" name="Rectangle 187"/>
            <p:cNvSpPr>
              <a:spLocks noChangeArrowheads="1"/>
            </p:cNvSpPr>
            <p:nvPr/>
          </p:nvSpPr>
          <p:spPr bwMode="auto">
            <a:xfrm>
              <a:off x="1381" y="1186"/>
              <a:ext cx="56"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4" name="Freeform 188"/>
            <p:cNvSpPr>
              <a:spLocks noEditPoints="1"/>
            </p:cNvSpPr>
            <p:nvPr/>
          </p:nvSpPr>
          <p:spPr bwMode="auto">
            <a:xfrm>
              <a:off x="1377" y="1183"/>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5" name="Rectangle 189"/>
            <p:cNvSpPr>
              <a:spLocks noChangeArrowheads="1"/>
            </p:cNvSpPr>
            <p:nvPr/>
          </p:nvSpPr>
          <p:spPr bwMode="auto">
            <a:xfrm>
              <a:off x="1381" y="1243"/>
              <a:ext cx="56"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6" name="Freeform 190"/>
            <p:cNvSpPr>
              <a:spLocks noEditPoints="1"/>
            </p:cNvSpPr>
            <p:nvPr/>
          </p:nvSpPr>
          <p:spPr bwMode="auto">
            <a:xfrm>
              <a:off x="1377" y="1240"/>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7" name="Rectangle 191"/>
            <p:cNvSpPr>
              <a:spLocks noChangeArrowheads="1"/>
            </p:cNvSpPr>
            <p:nvPr/>
          </p:nvSpPr>
          <p:spPr bwMode="auto">
            <a:xfrm>
              <a:off x="1381" y="1298"/>
              <a:ext cx="56"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8" name="Freeform 192"/>
            <p:cNvSpPr>
              <a:spLocks noEditPoints="1"/>
            </p:cNvSpPr>
            <p:nvPr/>
          </p:nvSpPr>
          <p:spPr bwMode="auto">
            <a:xfrm>
              <a:off x="1377" y="1294"/>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9" name="Rectangle 193"/>
            <p:cNvSpPr>
              <a:spLocks noChangeArrowheads="1"/>
            </p:cNvSpPr>
            <p:nvPr/>
          </p:nvSpPr>
          <p:spPr bwMode="auto">
            <a:xfrm>
              <a:off x="1381" y="1356"/>
              <a:ext cx="56"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0" name="Freeform 194"/>
            <p:cNvSpPr>
              <a:spLocks noEditPoints="1"/>
            </p:cNvSpPr>
            <p:nvPr/>
          </p:nvSpPr>
          <p:spPr bwMode="auto">
            <a:xfrm>
              <a:off x="1377" y="1352"/>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1" name="Rectangle 195"/>
            <p:cNvSpPr>
              <a:spLocks noChangeArrowheads="1"/>
            </p:cNvSpPr>
            <p:nvPr/>
          </p:nvSpPr>
          <p:spPr bwMode="auto">
            <a:xfrm>
              <a:off x="1381" y="1412"/>
              <a:ext cx="56"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2" name="Freeform 196"/>
            <p:cNvSpPr>
              <a:spLocks noEditPoints="1"/>
            </p:cNvSpPr>
            <p:nvPr/>
          </p:nvSpPr>
          <p:spPr bwMode="auto">
            <a:xfrm>
              <a:off x="1377" y="1409"/>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3" name="Rectangle 197"/>
            <p:cNvSpPr>
              <a:spLocks noChangeArrowheads="1"/>
            </p:cNvSpPr>
            <p:nvPr/>
          </p:nvSpPr>
          <p:spPr bwMode="auto">
            <a:xfrm>
              <a:off x="1381" y="1464"/>
              <a:ext cx="56"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4" name="Freeform 198"/>
            <p:cNvSpPr>
              <a:spLocks noEditPoints="1"/>
            </p:cNvSpPr>
            <p:nvPr/>
          </p:nvSpPr>
          <p:spPr bwMode="auto">
            <a:xfrm>
              <a:off x="1377" y="1460"/>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5" name="Rectangle 199"/>
            <p:cNvSpPr>
              <a:spLocks noChangeArrowheads="1"/>
            </p:cNvSpPr>
            <p:nvPr/>
          </p:nvSpPr>
          <p:spPr bwMode="auto">
            <a:xfrm>
              <a:off x="1381" y="1521"/>
              <a:ext cx="56"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6" name="Freeform 200"/>
            <p:cNvSpPr>
              <a:spLocks noEditPoints="1"/>
            </p:cNvSpPr>
            <p:nvPr/>
          </p:nvSpPr>
          <p:spPr bwMode="auto">
            <a:xfrm>
              <a:off x="1377" y="1517"/>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7" name="Rectangle 201"/>
            <p:cNvSpPr>
              <a:spLocks noChangeArrowheads="1"/>
            </p:cNvSpPr>
            <p:nvPr/>
          </p:nvSpPr>
          <p:spPr bwMode="auto">
            <a:xfrm>
              <a:off x="1381"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8" name="Freeform 202"/>
            <p:cNvSpPr>
              <a:spLocks noEditPoints="1"/>
            </p:cNvSpPr>
            <p:nvPr/>
          </p:nvSpPr>
          <p:spPr bwMode="auto">
            <a:xfrm>
              <a:off x="1378" y="1575"/>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89" name="Group 205"/>
          <p:cNvGrpSpPr>
            <a:grpSpLocks/>
          </p:cNvGrpSpPr>
          <p:nvPr/>
        </p:nvGrpSpPr>
        <p:grpSpPr bwMode="auto">
          <a:xfrm>
            <a:off x="6682163" y="1530568"/>
            <a:ext cx="228103" cy="278394"/>
            <a:chOff x="912" y="1011"/>
            <a:chExt cx="530" cy="628"/>
          </a:xfrm>
        </p:grpSpPr>
        <p:sp>
          <p:nvSpPr>
            <p:cNvPr id="1590" name="Rectangle 5"/>
            <p:cNvSpPr>
              <a:spLocks noChangeArrowheads="1"/>
            </p:cNvSpPr>
            <p:nvPr/>
          </p:nvSpPr>
          <p:spPr bwMode="auto">
            <a:xfrm>
              <a:off x="915" y="1014"/>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1" name="Freeform 6"/>
            <p:cNvSpPr>
              <a:spLocks noEditPoints="1"/>
            </p:cNvSpPr>
            <p:nvPr/>
          </p:nvSpPr>
          <p:spPr bwMode="auto">
            <a:xfrm>
              <a:off x="912" y="1011"/>
              <a:ext cx="64"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2" name="Rectangle 7"/>
            <p:cNvSpPr>
              <a:spLocks noChangeArrowheads="1"/>
            </p:cNvSpPr>
            <p:nvPr/>
          </p:nvSpPr>
          <p:spPr bwMode="auto">
            <a:xfrm>
              <a:off x="915" y="1071"/>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3" name="Freeform 8"/>
            <p:cNvSpPr>
              <a:spLocks noEditPoints="1"/>
            </p:cNvSpPr>
            <p:nvPr/>
          </p:nvSpPr>
          <p:spPr bwMode="auto">
            <a:xfrm>
              <a:off x="912" y="1068"/>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4" name="Rectangle 9"/>
            <p:cNvSpPr>
              <a:spLocks noChangeArrowheads="1"/>
            </p:cNvSpPr>
            <p:nvPr/>
          </p:nvSpPr>
          <p:spPr bwMode="auto">
            <a:xfrm>
              <a:off x="916"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5" name="Freeform 10"/>
            <p:cNvSpPr>
              <a:spLocks noEditPoints="1"/>
            </p:cNvSpPr>
            <p:nvPr/>
          </p:nvSpPr>
          <p:spPr bwMode="auto">
            <a:xfrm>
              <a:off x="913" y="1125"/>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6" name="Rectangle 11"/>
            <p:cNvSpPr>
              <a:spLocks noChangeArrowheads="1"/>
            </p:cNvSpPr>
            <p:nvPr/>
          </p:nvSpPr>
          <p:spPr bwMode="auto">
            <a:xfrm>
              <a:off x="915" y="1186"/>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7" name="Freeform 12"/>
            <p:cNvSpPr>
              <a:spLocks noEditPoints="1"/>
            </p:cNvSpPr>
            <p:nvPr/>
          </p:nvSpPr>
          <p:spPr bwMode="auto">
            <a:xfrm>
              <a:off x="912" y="1183"/>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8" name="Rectangle 13"/>
            <p:cNvSpPr>
              <a:spLocks noChangeArrowheads="1"/>
            </p:cNvSpPr>
            <p:nvPr/>
          </p:nvSpPr>
          <p:spPr bwMode="auto">
            <a:xfrm>
              <a:off x="915" y="1243"/>
              <a:ext cx="57" cy="58"/>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9" name="Freeform 14"/>
            <p:cNvSpPr>
              <a:spLocks noEditPoints="1"/>
            </p:cNvSpPr>
            <p:nvPr/>
          </p:nvSpPr>
          <p:spPr bwMode="auto">
            <a:xfrm>
              <a:off x="912" y="1240"/>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0" name="Rectangle 15"/>
            <p:cNvSpPr>
              <a:spLocks noChangeArrowheads="1"/>
            </p:cNvSpPr>
            <p:nvPr/>
          </p:nvSpPr>
          <p:spPr bwMode="auto">
            <a:xfrm>
              <a:off x="915"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1" name="Freeform 16"/>
            <p:cNvSpPr>
              <a:spLocks noEditPoints="1"/>
            </p:cNvSpPr>
            <p:nvPr/>
          </p:nvSpPr>
          <p:spPr bwMode="auto">
            <a:xfrm>
              <a:off x="912" y="1294"/>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2" name="Rectangle 17"/>
            <p:cNvSpPr>
              <a:spLocks noChangeArrowheads="1"/>
            </p:cNvSpPr>
            <p:nvPr/>
          </p:nvSpPr>
          <p:spPr bwMode="auto">
            <a:xfrm>
              <a:off x="915" y="1356"/>
              <a:ext cx="57"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3" name="Freeform 18"/>
            <p:cNvSpPr>
              <a:spLocks noEditPoints="1"/>
            </p:cNvSpPr>
            <p:nvPr/>
          </p:nvSpPr>
          <p:spPr bwMode="auto">
            <a:xfrm>
              <a:off x="912" y="1352"/>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4" name="Rectangle 19"/>
            <p:cNvSpPr>
              <a:spLocks noChangeArrowheads="1"/>
            </p:cNvSpPr>
            <p:nvPr/>
          </p:nvSpPr>
          <p:spPr bwMode="auto">
            <a:xfrm>
              <a:off x="915"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5" name="Freeform 20"/>
            <p:cNvSpPr>
              <a:spLocks noEditPoints="1"/>
            </p:cNvSpPr>
            <p:nvPr/>
          </p:nvSpPr>
          <p:spPr bwMode="auto">
            <a:xfrm>
              <a:off x="912" y="1409"/>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6" name="Rectangle 21"/>
            <p:cNvSpPr>
              <a:spLocks noChangeArrowheads="1"/>
            </p:cNvSpPr>
            <p:nvPr/>
          </p:nvSpPr>
          <p:spPr bwMode="auto">
            <a:xfrm>
              <a:off x="915" y="146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7" name="Freeform 22"/>
            <p:cNvSpPr>
              <a:spLocks noEditPoints="1"/>
            </p:cNvSpPr>
            <p:nvPr/>
          </p:nvSpPr>
          <p:spPr bwMode="auto">
            <a:xfrm>
              <a:off x="912" y="1460"/>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8" name="Rectangle 23"/>
            <p:cNvSpPr>
              <a:spLocks noChangeArrowheads="1"/>
            </p:cNvSpPr>
            <p:nvPr/>
          </p:nvSpPr>
          <p:spPr bwMode="auto">
            <a:xfrm>
              <a:off x="915" y="1521"/>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9" name="Freeform 24"/>
            <p:cNvSpPr>
              <a:spLocks noEditPoints="1"/>
            </p:cNvSpPr>
            <p:nvPr/>
          </p:nvSpPr>
          <p:spPr bwMode="auto">
            <a:xfrm>
              <a:off x="912" y="1517"/>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0" name="Rectangle 25"/>
            <p:cNvSpPr>
              <a:spLocks noChangeArrowheads="1"/>
            </p:cNvSpPr>
            <p:nvPr/>
          </p:nvSpPr>
          <p:spPr bwMode="auto">
            <a:xfrm>
              <a:off x="916"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1" name="Freeform 26"/>
            <p:cNvSpPr>
              <a:spLocks noEditPoints="1"/>
            </p:cNvSpPr>
            <p:nvPr/>
          </p:nvSpPr>
          <p:spPr bwMode="auto">
            <a:xfrm>
              <a:off x="913" y="1575"/>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2" name="Rectangle 27"/>
            <p:cNvSpPr>
              <a:spLocks noChangeArrowheads="1"/>
            </p:cNvSpPr>
            <p:nvPr/>
          </p:nvSpPr>
          <p:spPr bwMode="auto">
            <a:xfrm>
              <a:off x="972"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3" name="Freeform 28"/>
            <p:cNvSpPr>
              <a:spLocks noEditPoints="1"/>
            </p:cNvSpPr>
            <p:nvPr/>
          </p:nvSpPr>
          <p:spPr bwMode="auto">
            <a:xfrm>
              <a:off x="969" y="1011"/>
              <a:ext cx="64"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4" name="Rectangle 29"/>
            <p:cNvSpPr>
              <a:spLocks noChangeArrowheads="1"/>
            </p:cNvSpPr>
            <p:nvPr/>
          </p:nvSpPr>
          <p:spPr bwMode="auto">
            <a:xfrm>
              <a:off x="972" y="1071"/>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5" name="Freeform 30"/>
            <p:cNvSpPr>
              <a:spLocks noEditPoints="1"/>
            </p:cNvSpPr>
            <p:nvPr/>
          </p:nvSpPr>
          <p:spPr bwMode="auto">
            <a:xfrm>
              <a:off x="969" y="1068"/>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6" name="Rectangle 31"/>
            <p:cNvSpPr>
              <a:spLocks noChangeArrowheads="1"/>
            </p:cNvSpPr>
            <p:nvPr/>
          </p:nvSpPr>
          <p:spPr bwMode="auto">
            <a:xfrm>
              <a:off x="973"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7" name="Freeform 32"/>
            <p:cNvSpPr>
              <a:spLocks noEditPoints="1"/>
            </p:cNvSpPr>
            <p:nvPr/>
          </p:nvSpPr>
          <p:spPr bwMode="auto">
            <a:xfrm>
              <a:off x="970"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8" name="Rectangle 33"/>
            <p:cNvSpPr>
              <a:spLocks noChangeArrowheads="1"/>
            </p:cNvSpPr>
            <p:nvPr/>
          </p:nvSpPr>
          <p:spPr bwMode="auto">
            <a:xfrm>
              <a:off x="972"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9" name="Freeform 34"/>
            <p:cNvSpPr>
              <a:spLocks noEditPoints="1"/>
            </p:cNvSpPr>
            <p:nvPr/>
          </p:nvSpPr>
          <p:spPr bwMode="auto">
            <a:xfrm>
              <a:off x="969" y="1183"/>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0" name="Rectangle 35"/>
            <p:cNvSpPr>
              <a:spLocks noChangeArrowheads="1"/>
            </p:cNvSpPr>
            <p:nvPr/>
          </p:nvSpPr>
          <p:spPr bwMode="auto">
            <a:xfrm>
              <a:off x="972" y="1243"/>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1" name="Freeform 36"/>
            <p:cNvSpPr>
              <a:spLocks noEditPoints="1"/>
            </p:cNvSpPr>
            <p:nvPr/>
          </p:nvSpPr>
          <p:spPr bwMode="auto">
            <a:xfrm>
              <a:off x="969" y="1240"/>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2" name="Rectangle 37"/>
            <p:cNvSpPr>
              <a:spLocks noChangeArrowheads="1"/>
            </p:cNvSpPr>
            <p:nvPr/>
          </p:nvSpPr>
          <p:spPr bwMode="auto">
            <a:xfrm>
              <a:off x="972" y="1298"/>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3" name="Freeform 38"/>
            <p:cNvSpPr>
              <a:spLocks noEditPoints="1"/>
            </p:cNvSpPr>
            <p:nvPr/>
          </p:nvSpPr>
          <p:spPr bwMode="auto">
            <a:xfrm>
              <a:off x="969" y="1294"/>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4" name="Rectangle 39"/>
            <p:cNvSpPr>
              <a:spLocks noChangeArrowheads="1"/>
            </p:cNvSpPr>
            <p:nvPr/>
          </p:nvSpPr>
          <p:spPr bwMode="auto">
            <a:xfrm>
              <a:off x="972"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5" name="Freeform 40"/>
            <p:cNvSpPr>
              <a:spLocks noEditPoints="1"/>
            </p:cNvSpPr>
            <p:nvPr/>
          </p:nvSpPr>
          <p:spPr bwMode="auto">
            <a:xfrm>
              <a:off x="969" y="1352"/>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6" name="Rectangle 41"/>
            <p:cNvSpPr>
              <a:spLocks noChangeArrowheads="1"/>
            </p:cNvSpPr>
            <p:nvPr/>
          </p:nvSpPr>
          <p:spPr bwMode="auto">
            <a:xfrm>
              <a:off x="972" y="1412"/>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7" name="Freeform 42"/>
            <p:cNvSpPr>
              <a:spLocks noEditPoints="1"/>
            </p:cNvSpPr>
            <p:nvPr/>
          </p:nvSpPr>
          <p:spPr bwMode="auto">
            <a:xfrm>
              <a:off x="969" y="1409"/>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8" name="Rectangle 43"/>
            <p:cNvSpPr>
              <a:spLocks noChangeArrowheads="1"/>
            </p:cNvSpPr>
            <p:nvPr/>
          </p:nvSpPr>
          <p:spPr bwMode="auto">
            <a:xfrm>
              <a:off x="972"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9" name="Freeform 44"/>
            <p:cNvSpPr>
              <a:spLocks noEditPoints="1"/>
            </p:cNvSpPr>
            <p:nvPr/>
          </p:nvSpPr>
          <p:spPr bwMode="auto">
            <a:xfrm>
              <a:off x="969" y="1460"/>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0" name="Rectangle 45"/>
            <p:cNvSpPr>
              <a:spLocks noChangeArrowheads="1"/>
            </p:cNvSpPr>
            <p:nvPr/>
          </p:nvSpPr>
          <p:spPr bwMode="auto">
            <a:xfrm>
              <a:off x="972" y="1521"/>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1" name="Freeform 46"/>
            <p:cNvSpPr>
              <a:spLocks noEditPoints="1"/>
            </p:cNvSpPr>
            <p:nvPr/>
          </p:nvSpPr>
          <p:spPr bwMode="auto">
            <a:xfrm>
              <a:off x="969" y="1517"/>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2" name="Rectangle 47"/>
            <p:cNvSpPr>
              <a:spLocks noChangeArrowheads="1"/>
            </p:cNvSpPr>
            <p:nvPr/>
          </p:nvSpPr>
          <p:spPr bwMode="auto">
            <a:xfrm>
              <a:off x="973"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3" name="Freeform 48"/>
            <p:cNvSpPr>
              <a:spLocks noEditPoints="1"/>
            </p:cNvSpPr>
            <p:nvPr/>
          </p:nvSpPr>
          <p:spPr bwMode="auto">
            <a:xfrm>
              <a:off x="970"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4" name="Rectangle 49"/>
            <p:cNvSpPr>
              <a:spLocks noChangeArrowheads="1"/>
            </p:cNvSpPr>
            <p:nvPr/>
          </p:nvSpPr>
          <p:spPr bwMode="auto">
            <a:xfrm>
              <a:off x="1030" y="101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5" name="Freeform 50"/>
            <p:cNvSpPr>
              <a:spLocks noEditPoints="1"/>
            </p:cNvSpPr>
            <p:nvPr/>
          </p:nvSpPr>
          <p:spPr bwMode="auto">
            <a:xfrm>
              <a:off x="1027" y="1011"/>
              <a:ext cx="63"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6" name="Rectangle 51"/>
            <p:cNvSpPr>
              <a:spLocks noChangeArrowheads="1"/>
            </p:cNvSpPr>
            <p:nvPr/>
          </p:nvSpPr>
          <p:spPr bwMode="auto">
            <a:xfrm>
              <a:off x="1030" y="1071"/>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7" name="Freeform 52"/>
            <p:cNvSpPr>
              <a:spLocks noEditPoints="1"/>
            </p:cNvSpPr>
            <p:nvPr/>
          </p:nvSpPr>
          <p:spPr bwMode="auto">
            <a:xfrm>
              <a:off x="1027" y="1068"/>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8" name="Rectangle 53"/>
            <p:cNvSpPr>
              <a:spLocks noChangeArrowheads="1"/>
            </p:cNvSpPr>
            <p:nvPr/>
          </p:nvSpPr>
          <p:spPr bwMode="auto">
            <a:xfrm>
              <a:off x="1031"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9" name="Freeform 54"/>
            <p:cNvSpPr>
              <a:spLocks noEditPoints="1"/>
            </p:cNvSpPr>
            <p:nvPr/>
          </p:nvSpPr>
          <p:spPr bwMode="auto">
            <a:xfrm>
              <a:off x="1028"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0" name="Rectangle 55"/>
            <p:cNvSpPr>
              <a:spLocks noChangeArrowheads="1"/>
            </p:cNvSpPr>
            <p:nvPr/>
          </p:nvSpPr>
          <p:spPr bwMode="auto">
            <a:xfrm>
              <a:off x="1030" y="1186"/>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1" name="Freeform 56"/>
            <p:cNvSpPr>
              <a:spLocks noEditPoints="1"/>
            </p:cNvSpPr>
            <p:nvPr/>
          </p:nvSpPr>
          <p:spPr bwMode="auto">
            <a:xfrm>
              <a:off x="1027" y="1183"/>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2" name="Rectangle 57"/>
            <p:cNvSpPr>
              <a:spLocks noChangeArrowheads="1"/>
            </p:cNvSpPr>
            <p:nvPr/>
          </p:nvSpPr>
          <p:spPr bwMode="auto">
            <a:xfrm>
              <a:off x="1030" y="1243"/>
              <a:ext cx="57" cy="58"/>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3" name="Freeform 58"/>
            <p:cNvSpPr>
              <a:spLocks noEditPoints="1"/>
            </p:cNvSpPr>
            <p:nvPr/>
          </p:nvSpPr>
          <p:spPr bwMode="auto">
            <a:xfrm>
              <a:off x="1027" y="1240"/>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4" name="Rectangle 59"/>
            <p:cNvSpPr>
              <a:spLocks noChangeArrowheads="1"/>
            </p:cNvSpPr>
            <p:nvPr/>
          </p:nvSpPr>
          <p:spPr bwMode="auto">
            <a:xfrm>
              <a:off x="1030"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5" name="Freeform 60"/>
            <p:cNvSpPr>
              <a:spLocks noEditPoints="1"/>
            </p:cNvSpPr>
            <p:nvPr/>
          </p:nvSpPr>
          <p:spPr bwMode="auto">
            <a:xfrm>
              <a:off x="1027" y="1294"/>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6" name="Rectangle 61"/>
            <p:cNvSpPr>
              <a:spLocks noChangeArrowheads="1"/>
            </p:cNvSpPr>
            <p:nvPr/>
          </p:nvSpPr>
          <p:spPr bwMode="auto">
            <a:xfrm>
              <a:off x="1030" y="1356"/>
              <a:ext cx="57"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7" name="Freeform 62"/>
            <p:cNvSpPr>
              <a:spLocks noEditPoints="1"/>
            </p:cNvSpPr>
            <p:nvPr/>
          </p:nvSpPr>
          <p:spPr bwMode="auto">
            <a:xfrm>
              <a:off x="1027" y="1352"/>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8" name="Rectangle 63"/>
            <p:cNvSpPr>
              <a:spLocks noChangeArrowheads="1"/>
            </p:cNvSpPr>
            <p:nvPr/>
          </p:nvSpPr>
          <p:spPr bwMode="auto">
            <a:xfrm>
              <a:off x="1030"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9" name="Freeform 64"/>
            <p:cNvSpPr>
              <a:spLocks noEditPoints="1"/>
            </p:cNvSpPr>
            <p:nvPr/>
          </p:nvSpPr>
          <p:spPr bwMode="auto">
            <a:xfrm>
              <a:off x="1027" y="1409"/>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0" name="Rectangle 65"/>
            <p:cNvSpPr>
              <a:spLocks noChangeArrowheads="1"/>
            </p:cNvSpPr>
            <p:nvPr/>
          </p:nvSpPr>
          <p:spPr bwMode="auto">
            <a:xfrm>
              <a:off x="1030" y="146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1" name="Freeform 66"/>
            <p:cNvSpPr>
              <a:spLocks noEditPoints="1"/>
            </p:cNvSpPr>
            <p:nvPr/>
          </p:nvSpPr>
          <p:spPr bwMode="auto">
            <a:xfrm>
              <a:off x="1027" y="1460"/>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2" name="Rectangle 67"/>
            <p:cNvSpPr>
              <a:spLocks noChangeArrowheads="1"/>
            </p:cNvSpPr>
            <p:nvPr/>
          </p:nvSpPr>
          <p:spPr bwMode="auto">
            <a:xfrm>
              <a:off x="1030" y="1521"/>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3" name="Freeform 68"/>
            <p:cNvSpPr>
              <a:spLocks noEditPoints="1"/>
            </p:cNvSpPr>
            <p:nvPr/>
          </p:nvSpPr>
          <p:spPr bwMode="auto">
            <a:xfrm>
              <a:off x="1027" y="1517"/>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4" name="Rectangle 69"/>
            <p:cNvSpPr>
              <a:spLocks noChangeArrowheads="1"/>
            </p:cNvSpPr>
            <p:nvPr/>
          </p:nvSpPr>
          <p:spPr bwMode="auto">
            <a:xfrm>
              <a:off x="1031"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5" name="Freeform 70"/>
            <p:cNvSpPr>
              <a:spLocks noEditPoints="1"/>
            </p:cNvSpPr>
            <p:nvPr/>
          </p:nvSpPr>
          <p:spPr bwMode="auto">
            <a:xfrm>
              <a:off x="1028"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6" name="Rectangle 71"/>
            <p:cNvSpPr>
              <a:spLocks noChangeArrowheads="1"/>
            </p:cNvSpPr>
            <p:nvPr/>
          </p:nvSpPr>
          <p:spPr bwMode="auto">
            <a:xfrm>
              <a:off x="1089" y="1014"/>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7" name="Freeform 72"/>
            <p:cNvSpPr>
              <a:spLocks noEditPoints="1"/>
            </p:cNvSpPr>
            <p:nvPr/>
          </p:nvSpPr>
          <p:spPr bwMode="auto">
            <a:xfrm>
              <a:off x="1086" y="1011"/>
              <a:ext cx="64"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8" name="Rectangle 73"/>
            <p:cNvSpPr>
              <a:spLocks noChangeArrowheads="1"/>
            </p:cNvSpPr>
            <p:nvPr/>
          </p:nvSpPr>
          <p:spPr bwMode="auto">
            <a:xfrm>
              <a:off x="1089" y="1071"/>
              <a:ext cx="57"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9" name="Freeform 74"/>
            <p:cNvSpPr>
              <a:spLocks noEditPoints="1"/>
            </p:cNvSpPr>
            <p:nvPr/>
          </p:nvSpPr>
          <p:spPr bwMode="auto">
            <a:xfrm>
              <a:off x="1086" y="1068"/>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0" name="Rectangle 75"/>
            <p:cNvSpPr>
              <a:spLocks noChangeArrowheads="1"/>
            </p:cNvSpPr>
            <p:nvPr/>
          </p:nvSpPr>
          <p:spPr bwMode="auto">
            <a:xfrm>
              <a:off x="1090"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1" name="Freeform 76"/>
            <p:cNvSpPr>
              <a:spLocks noEditPoints="1"/>
            </p:cNvSpPr>
            <p:nvPr/>
          </p:nvSpPr>
          <p:spPr bwMode="auto">
            <a:xfrm>
              <a:off x="1087"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2" name="Rectangle 77"/>
            <p:cNvSpPr>
              <a:spLocks noChangeArrowheads="1"/>
            </p:cNvSpPr>
            <p:nvPr/>
          </p:nvSpPr>
          <p:spPr bwMode="auto">
            <a:xfrm>
              <a:off x="1089" y="1186"/>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3" name="Freeform 78"/>
            <p:cNvSpPr>
              <a:spLocks noEditPoints="1"/>
            </p:cNvSpPr>
            <p:nvPr/>
          </p:nvSpPr>
          <p:spPr bwMode="auto">
            <a:xfrm>
              <a:off x="1086" y="1183"/>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4" name="Rectangle 79"/>
            <p:cNvSpPr>
              <a:spLocks noChangeArrowheads="1"/>
            </p:cNvSpPr>
            <p:nvPr/>
          </p:nvSpPr>
          <p:spPr bwMode="auto">
            <a:xfrm>
              <a:off x="1089" y="1243"/>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5" name="Freeform 80"/>
            <p:cNvSpPr>
              <a:spLocks noEditPoints="1"/>
            </p:cNvSpPr>
            <p:nvPr/>
          </p:nvSpPr>
          <p:spPr bwMode="auto">
            <a:xfrm>
              <a:off x="1086" y="1240"/>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6" name="Rectangle 81"/>
            <p:cNvSpPr>
              <a:spLocks noChangeArrowheads="1"/>
            </p:cNvSpPr>
            <p:nvPr/>
          </p:nvSpPr>
          <p:spPr bwMode="auto">
            <a:xfrm>
              <a:off x="1089"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7" name="Freeform 82"/>
            <p:cNvSpPr>
              <a:spLocks noEditPoints="1"/>
            </p:cNvSpPr>
            <p:nvPr/>
          </p:nvSpPr>
          <p:spPr bwMode="auto">
            <a:xfrm>
              <a:off x="1086" y="1294"/>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8" name="Rectangle 83"/>
            <p:cNvSpPr>
              <a:spLocks noChangeArrowheads="1"/>
            </p:cNvSpPr>
            <p:nvPr/>
          </p:nvSpPr>
          <p:spPr bwMode="auto">
            <a:xfrm>
              <a:off x="1089" y="1356"/>
              <a:ext cx="57"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9" name="Freeform 84"/>
            <p:cNvSpPr>
              <a:spLocks noEditPoints="1"/>
            </p:cNvSpPr>
            <p:nvPr/>
          </p:nvSpPr>
          <p:spPr bwMode="auto">
            <a:xfrm>
              <a:off x="1086" y="1352"/>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0" name="Rectangle 85"/>
            <p:cNvSpPr>
              <a:spLocks noChangeArrowheads="1"/>
            </p:cNvSpPr>
            <p:nvPr/>
          </p:nvSpPr>
          <p:spPr bwMode="auto">
            <a:xfrm>
              <a:off x="1089"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1" name="Freeform 86"/>
            <p:cNvSpPr>
              <a:spLocks noEditPoints="1"/>
            </p:cNvSpPr>
            <p:nvPr/>
          </p:nvSpPr>
          <p:spPr bwMode="auto">
            <a:xfrm>
              <a:off x="1086" y="1409"/>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2" name="Rectangle 87"/>
            <p:cNvSpPr>
              <a:spLocks noChangeArrowheads="1"/>
            </p:cNvSpPr>
            <p:nvPr/>
          </p:nvSpPr>
          <p:spPr bwMode="auto">
            <a:xfrm>
              <a:off x="1089" y="1464"/>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3" name="Freeform 88"/>
            <p:cNvSpPr>
              <a:spLocks noEditPoints="1"/>
            </p:cNvSpPr>
            <p:nvPr/>
          </p:nvSpPr>
          <p:spPr bwMode="auto">
            <a:xfrm>
              <a:off x="1086" y="1460"/>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4" name="Rectangle 89"/>
            <p:cNvSpPr>
              <a:spLocks noChangeArrowheads="1"/>
            </p:cNvSpPr>
            <p:nvPr/>
          </p:nvSpPr>
          <p:spPr bwMode="auto">
            <a:xfrm>
              <a:off x="1089" y="1521"/>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5" name="Freeform 90"/>
            <p:cNvSpPr>
              <a:spLocks noEditPoints="1"/>
            </p:cNvSpPr>
            <p:nvPr/>
          </p:nvSpPr>
          <p:spPr bwMode="auto">
            <a:xfrm>
              <a:off x="1086" y="1517"/>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6" name="Rectangle 91"/>
            <p:cNvSpPr>
              <a:spLocks noChangeArrowheads="1"/>
            </p:cNvSpPr>
            <p:nvPr/>
          </p:nvSpPr>
          <p:spPr bwMode="auto">
            <a:xfrm>
              <a:off x="1090"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7" name="Freeform 92"/>
            <p:cNvSpPr>
              <a:spLocks noEditPoints="1"/>
            </p:cNvSpPr>
            <p:nvPr/>
          </p:nvSpPr>
          <p:spPr bwMode="auto">
            <a:xfrm>
              <a:off x="1087"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8" name="Rectangle 93"/>
            <p:cNvSpPr>
              <a:spLocks noChangeArrowheads="1"/>
            </p:cNvSpPr>
            <p:nvPr/>
          </p:nvSpPr>
          <p:spPr bwMode="auto">
            <a:xfrm>
              <a:off x="1148" y="101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9" name="Freeform 94"/>
            <p:cNvSpPr>
              <a:spLocks noEditPoints="1"/>
            </p:cNvSpPr>
            <p:nvPr/>
          </p:nvSpPr>
          <p:spPr bwMode="auto">
            <a:xfrm>
              <a:off x="1145" y="1011"/>
              <a:ext cx="63"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0" name="Rectangle 95"/>
            <p:cNvSpPr>
              <a:spLocks noChangeArrowheads="1"/>
            </p:cNvSpPr>
            <p:nvPr/>
          </p:nvSpPr>
          <p:spPr bwMode="auto">
            <a:xfrm>
              <a:off x="1148" y="1071"/>
              <a:ext cx="57"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1" name="Freeform 96"/>
            <p:cNvSpPr>
              <a:spLocks noEditPoints="1"/>
            </p:cNvSpPr>
            <p:nvPr/>
          </p:nvSpPr>
          <p:spPr bwMode="auto">
            <a:xfrm>
              <a:off x="1145" y="1068"/>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2" name="Rectangle 97"/>
            <p:cNvSpPr>
              <a:spLocks noChangeArrowheads="1"/>
            </p:cNvSpPr>
            <p:nvPr/>
          </p:nvSpPr>
          <p:spPr bwMode="auto">
            <a:xfrm>
              <a:off x="1149"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3" name="Freeform 98"/>
            <p:cNvSpPr>
              <a:spLocks noEditPoints="1"/>
            </p:cNvSpPr>
            <p:nvPr/>
          </p:nvSpPr>
          <p:spPr bwMode="auto">
            <a:xfrm>
              <a:off x="1145" y="1125"/>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4" name="Rectangle 99"/>
            <p:cNvSpPr>
              <a:spLocks noChangeArrowheads="1"/>
            </p:cNvSpPr>
            <p:nvPr/>
          </p:nvSpPr>
          <p:spPr bwMode="auto">
            <a:xfrm>
              <a:off x="1148" y="1186"/>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5" name="Freeform 100"/>
            <p:cNvSpPr>
              <a:spLocks noEditPoints="1"/>
            </p:cNvSpPr>
            <p:nvPr/>
          </p:nvSpPr>
          <p:spPr bwMode="auto">
            <a:xfrm>
              <a:off x="1145" y="1183"/>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6" name="Rectangle 101"/>
            <p:cNvSpPr>
              <a:spLocks noChangeArrowheads="1"/>
            </p:cNvSpPr>
            <p:nvPr/>
          </p:nvSpPr>
          <p:spPr bwMode="auto">
            <a:xfrm>
              <a:off x="1148" y="1243"/>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7" name="Freeform 102"/>
            <p:cNvSpPr>
              <a:spLocks noEditPoints="1"/>
            </p:cNvSpPr>
            <p:nvPr/>
          </p:nvSpPr>
          <p:spPr bwMode="auto">
            <a:xfrm>
              <a:off x="1145" y="1240"/>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8" name="Rectangle 103"/>
            <p:cNvSpPr>
              <a:spLocks noChangeArrowheads="1"/>
            </p:cNvSpPr>
            <p:nvPr/>
          </p:nvSpPr>
          <p:spPr bwMode="auto">
            <a:xfrm>
              <a:off x="1148"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9" name="Freeform 104"/>
            <p:cNvSpPr>
              <a:spLocks noEditPoints="1"/>
            </p:cNvSpPr>
            <p:nvPr/>
          </p:nvSpPr>
          <p:spPr bwMode="auto">
            <a:xfrm>
              <a:off x="1145" y="1294"/>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0" name="Rectangle 105"/>
            <p:cNvSpPr>
              <a:spLocks noChangeArrowheads="1"/>
            </p:cNvSpPr>
            <p:nvPr/>
          </p:nvSpPr>
          <p:spPr bwMode="auto">
            <a:xfrm>
              <a:off x="1148" y="1356"/>
              <a:ext cx="57" cy="56"/>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1" name="Freeform 106"/>
            <p:cNvSpPr>
              <a:spLocks noEditPoints="1"/>
            </p:cNvSpPr>
            <p:nvPr/>
          </p:nvSpPr>
          <p:spPr bwMode="auto">
            <a:xfrm>
              <a:off x="1145" y="1352"/>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2" name="Rectangle 107"/>
            <p:cNvSpPr>
              <a:spLocks noChangeArrowheads="1"/>
            </p:cNvSpPr>
            <p:nvPr/>
          </p:nvSpPr>
          <p:spPr bwMode="auto">
            <a:xfrm>
              <a:off x="1148"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3" name="Freeform 108"/>
            <p:cNvSpPr>
              <a:spLocks noEditPoints="1"/>
            </p:cNvSpPr>
            <p:nvPr/>
          </p:nvSpPr>
          <p:spPr bwMode="auto">
            <a:xfrm>
              <a:off x="1145" y="1409"/>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4" name="Rectangle 109"/>
            <p:cNvSpPr>
              <a:spLocks noChangeArrowheads="1"/>
            </p:cNvSpPr>
            <p:nvPr/>
          </p:nvSpPr>
          <p:spPr bwMode="auto">
            <a:xfrm>
              <a:off x="1148" y="146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5" name="Freeform 110"/>
            <p:cNvSpPr>
              <a:spLocks noEditPoints="1"/>
            </p:cNvSpPr>
            <p:nvPr/>
          </p:nvSpPr>
          <p:spPr bwMode="auto">
            <a:xfrm>
              <a:off x="1145" y="1460"/>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6" name="Rectangle 111"/>
            <p:cNvSpPr>
              <a:spLocks noChangeArrowheads="1"/>
            </p:cNvSpPr>
            <p:nvPr/>
          </p:nvSpPr>
          <p:spPr bwMode="auto">
            <a:xfrm>
              <a:off x="1148" y="1521"/>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7" name="Freeform 112"/>
            <p:cNvSpPr>
              <a:spLocks noEditPoints="1"/>
            </p:cNvSpPr>
            <p:nvPr/>
          </p:nvSpPr>
          <p:spPr bwMode="auto">
            <a:xfrm>
              <a:off x="1145" y="1517"/>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8" name="Rectangle 113"/>
            <p:cNvSpPr>
              <a:spLocks noChangeArrowheads="1"/>
            </p:cNvSpPr>
            <p:nvPr/>
          </p:nvSpPr>
          <p:spPr bwMode="auto">
            <a:xfrm>
              <a:off x="1149" y="1578"/>
              <a:ext cx="57" cy="57"/>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9" name="Freeform 114"/>
            <p:cNvSpPr>
              <a:spLocks noEditPoints="1"/>
            </p:cNvSpPr>
            <p:nvPr/>
          </p:nvSpPr>
          <p:spPr bwMode="auto">
            <a:xfrm>
              <a:off x="1145" y="1575"/>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0" name="Rectangle 115"/>
            <p:cNvSpPr>
              <a:spLocks noChangeArrowheads="1"/>
            </p:cNvSpPr>
            <p:nvPr/>
          </p:nvSpPr>
          <p:spPr bwMode="auto">
            <a:xfrm>
              <a:off x="1205"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1" name="Freeform 116"/>
            <p:cNvSpPr>
              <a:spLocks noEditPoints="1"/>
            </p:cNvSpPr>
            <p:nvPr/>
          </p:nvSpPr>
          <p:spPr bwMode="auto">
            <a:xfrm>
              <a:off x="1202" y="1011"/>
              <a:ext cx="64"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2" name="Rectangle 117"/>
            <p:cNvSpPr>
              <a:spLocks noChangeArrowheads="1"/>
            </p:cNvSpPr>
            <p:nvPr/>
          </p:nvSpPr>
          <p:spPr bwMode="auto">
            <a:xfrm>
              <a:off x="1205" y="1071"/>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3" name="Freeform 118"/>
            <p:cNvSpPr>
              <a:spLocks noEditPoints="1"/>
            </p:cNvSpPr>
            <p:nvPr/>
          </p:nvSpPr>
          <p:spPr bwMode="auto">
            <a:xfrm>
              <a:off x="1202" y="1068"/>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4" name="Rectangle 119"/>
            <p:cNvSpPr>
              <a:spLocks noChangeArrowheads="1"/>
            </p:cNvSpPr>
            <p:nvPr/>
          </p:nvSpPr>
          <p:spPr bwMode="auto">
            <a:xfrm>
              <a:off x="1206" y="1129"/>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5" name="Freeform 120"/>
            <p:cNvSpPr>
              <a:spLocks noEditPoints="1"/>
            </p:cNvSpPr>
            <p:nvPr/>
          </p:nvSpPr>
          <p:spPr bwMode="auto">
            <a:xfrm>
              <a:off x="1202" y="1125"/>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6" name="Rectangle 121"/>
            <p:cNvSpPr>
              <a:spLocks noChangeArrowheads="1"/>
            </p:cNvSpPr>
            <p:nvPr/>
          </p:nvSpPr>
          <p:spPr bwMode="auto">
            <a:xfrm>
              <a:off x="1205"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7" name="Freeform 122"/>
            <p:cNvSpPr>
              <a:spLocks noEditPoints="1"/>
            </p:cNvSpPr>
            <p:nvPr/>
          </p:nvSpPr>
          <p:spPr bwMode="auto">
            <a:xfrm>
              <a:off x="1202" y="1183"/>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8" name="Rectangle 123"/>
            <p:cNvSpPr>
              <a:spLocks noChangeArrowheads="1"/>
            </p:cNvSpPr>
            <p:nvPr/>
          </p:nvSpPr>
          <p:spPr bwMode="auto">
            <a:xfrm>
              <a:off x="1205" y="1243"/>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9" name="Freeform 124"/>
            <p:cNvSpPr>
              <a:spLocks noEditPoints="1"/>
            </p:cNvSpPr>
            <p:nvPr/>
          </p:nvSpPr>
          <p:spPr bwMode="auto">
            <a:xfrm>
              <a:off x="1202" y="1240"/>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0" name="Rectangle 125"/>
            <p:cNvSpPr>
              <a:spLocks noChangeArrowheads="1"/>
            </p:cNvSpPr>
            <p:nvPr/>
          </p:nvSpPr>
          <p:spPr bwMode="auto">
            <a:xfrm>
              <a:off x="1205" y="1298"/>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1" name="Freeform 126"/>
            <p:cNvSpPr>
              <a:spLocks noEditPoints="1"/>
            </p:cNvSpPr>
            <p:nvPr/>
          </p:nvSpPr>
          <p:spPr bwMode="auto">
            <a:xfrm>
              <a:off x="1202" y="1294"/>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2" name="Rectangle 127"/>
            <p:cNvSpPr>
              <a:spLocks noChangeArrowheads="1"/>
            </p:cNvSpPr>
            <p:nvPr/>
          </p:nvSpPr>
          <p:spPr bwMode="auto">
            <a:xfrm>
              <a:off x="1205"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3" name="Freeform 128"/>
            <p:cNvSpPr>
              <a:spLocks noEditPoints="1"/>
            </p:cNvSpPr>
            <p:nvPr/>
          </p:nvSpPr>
          <p:spPr bwMode="auto">
            <a:xfrm>
              <a:off x="1202" y="1352"/>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4" name="Rectangle 129"/>
            <p:cNvSpPr>
              <a:spLocks noChangeArrowheads="1"/>
            </p:cNvSpPr>
            <p:nvPr/>
          </p:nvSpPr>
          <p:spPr bwMode="auto">
            <a:xfrm>
              <a:off x="1205" y="1412"/>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5" name="Freeform 130"/>
            <p:cNvSpPr>
              <a:spLocks noEditPoints="1"/>
            </p:cNvSpPr>
            <p:nvPr/>
          </p:nvSpPr>
          <p:spPr bwMode="auto">
            <a:xfrm>
              <a:off x="1202" y="1409"/>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6" name="Rectangle 131"/>
            <p:cNvSpPr>
              <a:spLocks noChangeArrowheads="1"/>
            </p:cNvSpPr>
            <p:nvPr/>
          </p:nvSpPr>
          <p:spPr bwMode="auto">
            <a:xfrm>
              <a:off x="1205"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7" name="Freeform 132"/>
            <p:cNvSpPr>
              <a:spLocks noEditPoints="1"/>
            </p:cNvSpPr>
            <p:nvPr/>
          </p:nvSpPr>
          <p:spPr bwMode="auto">
            <a:xfrm>
              <a:off x="1202" y="1460"/>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8" name="Rectangle 133"/>
            <p:cNvSpPr>
              <a:spLocks noChangeArrowheads="1"/>
            </p:cNvSpPr>
            <p:nvPr/>
          </p:nvSpPr>
          <p:spPr bwMode="auto">
            <a:xfrm>
              <a:off x="1205" y="1521"/>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9" name="Freeform 134"/>
            <p:cNvSpPr>
              <a:spLocks noEditPoints="1"/>
            </p:cNvSpPr>
            <p:nvPr/>
          </p:nvSpPr>
          <p:spPr bwMode="auto">
            <a:xfrm>
              <a:off x="1202" y="1517"/>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0" name="Rectangle 135"/>
            <p:cNvSpPr>
              <a:spLocks noChangeArrowheads="1"/>
            </p:cNvSpPr>
            <p:nvPr/>
          </p:nvSpPr>
          <p:spPr bwMode="auto">
            <a:xfrm>
              <a:off x="1206"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1" name="Freeform 136"/>
            <p:cNvSpPr>
              <a:spLocks noEditPoints="1"/>
            </p:cNvSpPr>
            <p:nvPr/>
          </p:nvSpPr>
          <p:spPr bwMode="auto">
            <a:xfrm>
              <a:off x="1202" y="1575"/>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2" name="Rectangle 137"/>
            <p:cNvSpPr>
              <a:spLocks noChangeArrowheads="1"/>
            </p:cNvSpPr>
            <p:nvPr/>
          </p:nvSpPr>
          <p:spPr bwMode="auto">
            <a:xfrm>
              <a:off x="1263"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3" name="Freeform 138"/>
            <p:cNvSpPr>
              <a:spLocks noEditPoints="1"/>
            </p:cNvSpPr>
            <p:nvPr/>
          </p:nvSpPr>
          <p:spPr bwMode="auto">
            <a:xfrm>
              <a:off x="1260" y="1011"/>
              <a:ext cx="64"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4" name="Rectangle 139"/>
            <p:cNvSpPr>
              <a:spLocks noChangeArrowheads="1"/>
            </p:cNvSpPr>
            <p:nvPr/>
          </p:nvSpPr>
          <p:spPr bwMode="auto">
            <a:xfrm>
              <a:off x="1263" y="1071"/>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5" name="Freeform 140"/>
            <p:cNvSpPr>
              <a:spLocks noEditPoints="1"/>
            </p:cNvSpPr>
            <p:nvPr/>
          </p:nvSpPr>
          <p:spPr bwMode="auto">
            <a:xfrm>
              <a:off x="1260" y="1068"/>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6" name="Rectangle 141"/>
            <p:cNvSpPr>
              <a:spLocks noChangeArrowheads="1"/>
            </p:cNvSpPr>
            <p:nvPr/>
          </p:nvSpPr>
          <p:spPr bwMode="auto">
            <a:xfrm>
              <a:off x="1264"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7" name="Freeform 142"/>
            <p:cNvSpPr>
              <a:spLocks noEditPoints="1"/>
            </p:cNvSpPr>
            <p:nvPr/>
          </p:nvSpPr>
          <p:spPr bwMode="auto">
            <a:xfrm>
              <a:off x="1261"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8" name="Rectangle 143"/>
            <p:cNvSpPr>
              <a:spLocks noChangeArrowheads="1"/>
            </p:cNvSpPr>
            <p:nvPr/>
          </p:nvSpPr>
          <p:spPr bwMode="auto">
            <a:xfrm>
              <a:off x="1263"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9" name="Freeform 144"/>
            <p:cNvSpPr>
              <a:spLocks noEditPoints="1"/>
            </p:cNvSpPr>
            <p:nvPr/>
          </p:nvSpPr>
          <p:spPr bwMode="auto">
            <a:xfrm>
              <a:off x="1260" y="1183"/>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0" name="Rectangle 145"/>
            <p:cNvSpPr>
              <a:spLocks noChangeArrowheads="1"/>
            </p:cNvSpPr>
            <p:nvPr/>
          </p:nvSpPr>
          <p:spPr bwMode="auto">
            <a:xfrm>
              <a:off x="1263" y="1243"/>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1" name="Freeform 146"/>
            <p:cNvSpPr>
              <a:spLocks noEditPoints="1"/>
            </p:cNvSpPr>
            <p:nvPr/>
          </p:nvSpPr>
          <p:spPr bwMode="auto">
            <a:xfrm>
              <a:off x="1260" y="1240"/>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2" name="Rectangle 147"/>
            <p:cNvSpPr>
              <a:spLocks noChangeArrowheads="1"/>
            </p:cNvSpPr>
            <p:nvPr/>
          </p:nvSpPr>
          <p:spPr bwMode="auto">
            <a:xfrm>
              <a:off x="1263" y="1298"/>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3" name="Freeform 148"/>
            <p:cNvSpPr>
              <a:spLocks noEditPoints="1"/>
            </p:cNvSpPr>
            <p:nvPr/>
          </p:nvSpPr>
          <p:spPr bwMode="auto">
            <a:xfrm>
              <a:off x="1260" y="1294"/>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4" name="Rectangle 149"/>
            <p:cNvSpPr>
              <a:spLocks noChangeArrowheads="1"/>
            </p:cNvSpPr>
            <p:nvPr/>
          </p:nvSpPr>
          <p:spPr bwMode="auto">
            <a:xfrm>
              <a:off x="1263"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5" name="Freeform 150"/>
            <p:cNvSpPr>
              <a:spLocks noEditPoints="1"/>
            </p:cNvSpPr>
            <p:nvPr/>
          </p:nvSpPr>
          <p:spPr bwMode="auto">
            <a:xfrm>
              <a:off x="1260" y="1352"/>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6" name="Rectangle 151"/>
            <p:cNvSpPr>
              <a:spLocks noChangeArrowheads="1"/>
            </p:cNvSpPr>
            <p:nvPr/>
          </p:nvSpPr>
          <p:spPr bwMode="auto">
            <a:xfrm>
              <a:off x="1263" y="1412"/>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7" name="Freeform 152"/>
            <p:cNvSpPr>
              <a:spLocks noEditPoints="1"/>
            </p:cNvSpPr>
            <p:nvPr/>
          </p:nvSpPr>
          <p:spPr bwMode="auto">
            <a:xfrm>
              <a:off x="1260" y="1409"/>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8" name="Rectangle 153"/>
            <p:cNvSpPr>
              <a:spLocks noChangeArrowheads="1"/>
            </p:cNvSpPr>
            <p:nvPr/>
          </p:nvSpPr>
          <p:spPr bwMode="auto">
            <a:xfrm>
              <a:off x="1263"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9" name="Freeform 154"/>
            <p:cNvSpPr>
              <a:spLocks noEditPoints="1"/>
            </p:cNvSpPr>
            <p:nvPr/>
          </p:nvSpPr>
          <p:spPr bwMode="auto">
            <a:xfrm>
              <a:off x="1260" y="1460"/>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0" name="Rectangle 155"/>
            <p:cNvSpPr>
              <a:spLocks noChangeArrowheads="1"/>
            </p:cNvSpPr>
            <p:nvPr/>
          </p:nvSpPr>
          <p:spPr bwMode="auto">
            <a:xfrm>
              <a:off x="1263" y="1521"/>
              <a:ext cx="58"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1" name="Freeform 156"/>
            <p:cNvSpPr>
              <a:spLocks noEditPoints="1"/>
            </p:cNvSpPr>
            <p:nvPr/>
          </p:nvSpPr>
          <p:spPr bwMode="auto">
            <a:xfrm>
              <a:off x="1260" y="1517"/>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2" name="Rectangle 157"/>
            <p:cNvSpPr>
              <a:spLocks noChangeArrowheads="1"/>
            </p:cNvSpPr>
            <p:nvPr/>
          </p:nvSpPr>
          <p:spPr bwMode="auto">
            <a:xfrm>
              <a:off x="1264"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3" name="Freeform 158"/>
            <p:cNvSpPr>
              <a:spLocks noEditPoints="1"/>
            </p:cNvSpPr>
            <p:nvPr/>
          </p:nvSpPr>
          <p:spPr bwMode="auto">
            <a:xfrm>
              <a:off x="1261"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4" name="Rectangle 159"/>
            <p:cNvSpPr>
              <a:spLocks noChangeArrowheads="1"/>
            </p:cNvSpPr>
            <p:nvPr/>
          </p:nvSpPr>
          <p:spPr bwMode="auto">
            <a:xfrm>
              <a:off x="1323"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5" name="Freeform 160"/>
            <p:cNvSpPr>
              <a:spLocks noEditPoints="1"/>
            </p:cNvSpPr>
            <p:nvPr/>
          </p:nvSpPr>
          <p:spPr bwMode="auto">
            <a:xfrm>
              <a:off x="1319" y="1011"/>
              <a:ext cx="65"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6" name="Rectangle 161"/>
            <p:cNvSpPr>
              <a:spLocks noChangeArrowheads="1"/>
            </p:cNvSpPr>
            <p:nvPr/>
          </p:nvSpPr>
          <p:spPr bwMode="auto">
            <a:xfrm>
              <a:off x="1323" y="1071"/>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7" name="Freeform 162"/>
            <p:cNvSpPr>
              <a:spLocks noEditPoints="1"/>
            </p:cNvSpPr>
            <p:nvPr/>
          </p:nvSpPr>
          <p:spPr bwMode="auto">
            <a:xfrm>
              <a:off x="1319" y="1068"/>
              <a:ext cx="65"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8" name="Rectangle 163"/>
            <p:cNvSpPr>
              <a:spLocks noChangeArrowheads="1"/>
            </p:cNvSpPr>
            <p:nvPr/>
          </p:nvSpPr>
          <p:spPr bwMode="auto">
            <a:xfrm>
              <a:off x="1324"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9" name="Freeform 164"/>
            <p:cNvSpPr>
              <a:spLocks noEditPoints="1"/>
            </p:cNvSpPr>
            <p:nvPr/>
          </p:nvSpPr>
          <p:spPr bwMode="auto">
            <a:xfrm>
              <a:off x="1320" y="1125"/>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0" name="Rectangle 165"/>
            <p:cNvSpPr>
              <a:spLocks noChangeArrowheads="1"/>
            </p:cNvSpPr>
            <p:nvPr/>
          </p:nvSpPr>
          <p:spPr bwMode="auto">
            <a:xfrm>
              <a:off x="1323"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1" name="Freeform 166"/>
            <p:cNvSpPr>
              <a:spLocks noEditPoints="1"/>
            </p:cNvSpPr>
            <p:nvPr/>
          </p:nvSpPr>
          <p:spPr bwMode="auto">
            <a:xfrm>
              <a:off x="1319" y="1183"/>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2" name="Rectangle 167"/>
            <p:cNvSpPr>
              <a:spLocks noChangeArrowheads="1"/>
            </p:cNvSpPr>
            <p:nvPr/>
          </p:nvSpPr>
          <p:spPr bwMode="auto">
            <a:xfrm>
              <a:off x="1323" y="1243"/>
              <a:ext cx="58" cy="58"/>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3" name="Freeform 168"/>
            <p:cNvSpPr>
              <a:spLocks noEditPoints="1"/>
            </p:cNvSpPr>
            <p:nvPr/>
          </p:nvSpPr>
          <p:spPr bwMode="auto">
            <a:xfrm>
              <a:off x="1319" y="1240"/>
              <a:ext cx="65"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4" name="Rectangle 169"/>
            <p:cNvSpPr>
              <a:spLocks noChangeArrowheads="1"/>
            </p:cNvSpPr>
            <p:nvPr/>
          </p:nvSpPr>
          <p:spPr bwMode="auto">
            <a:xfrm>
              <a:off x="1323" y="1298"/>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5" name="Freeform 170"/>
            <p:cNvSpPr>
              <a:spLocks noEditPoints="1"/>
            </p:cNvSpPr>
            <p:nvPr/>
          </p:nvSpPr>
          <p:spPr bwMode="auto">
            <a:xfrm>
              <a:off x="1319" y="1294"/>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6" name="Rectangle 171"/>
            <p:cNvSpPr>
              <a:spLocks noChangeArrowheads="1"/>
            </p:cNvSpPr>
            <p:nvPr/>
          </p:nvSpPr>
          <p:spPr bwMode="auto">
            <a:xfrm>
              <a:off x="1323"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7" name="Freeform 172"/>
            <p:cNvSpPr>
              <a:spLocks noEditPoints="1"/>
            </p:cNvSpPr>
            <p:nvPr/>
          </p:nvSpPr>
          <p:spPr bwMode="auto">
            <a:xfrm>
              <a:off x="1319" y="1352"/>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8" name="Rectangle 173"/>
            <p:cNvSpPr>
              <a:spLocks noChangeArrowheads="1"/>
            </p:cNvSpPr>
            <p:nvPr/>
          </p:nvSpPr>
          <p:spPr bwMode="auto">
            <a:xfrm>
              <a:off x="1323" y="1412"/>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9" name="Freeform 174"/>
            <p:cNvSpPr>
              <a:spLocks noEditPoints="1"/>
            </p:cNvSpPr>
            <p:nvPr/>
          </p:nvSpPr>
          <p:spPr bwMode="auto">
            <a:xfrm>
              <a:off x="1319" y="1409"/>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0" name="Rectangle 175"/>
            <p:cNvSpPr>
              <a:spLocks noChangeArrowheads="1"/>
            </p:cNvSpPr>
            <p:nvPr/>
          </p:nvSpPr>
          <p:spPr bwMode="auto">
            <a:xfrm>
              <a:off x="1323"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1" name="Freeform 176"/>
            <p:cNvSpPr>
              <a:spLocks noEditPoints="1"/>
            </p:cNvSpPr>
            <p:nvPr/>
          </p:nvSpPr>
          <p:spPr bwMode="auto">
            <a:xfrm>
              <a:off x="1319" y="1460"/>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2" name="Rectangle 177"/>
            <p:cNvSpPr>
              <a:spLocks noChangeArrowheads="1"/>
            </p:cNvSpPr>
            <p:nvPr/>
          </p:nvSpPr>
          <p:spPr bwMode="auto">
            <a:xfrm>
              <a:off x="1323" y="1521"/>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3" name="Freeform 178"/>
            <p:cNvSpPr>
              <a:spLocks noEditPoints="1"/>
            </p:cNvSpPr>
            <p:nvPr/>
          </p:nvSpPr>
          <p:spPr bwMode="auto">
            <a:xfrm>
              <a:off x="1319" y="1517"/>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4" name="Rectangle 179"/>
            <p:cNvSpPr>
              <a:spLocks noChangeArrowheads="1"/>
            </p:cNvSpPr>
            <p:nvPr/>
          </p:nvSpPr>
          <p:spPr bwMode="auto">
            <a:xfrm>
              <a:off x="1324"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5" name="Freeform 180"/>
            <p:cNvSpPr>
              <a:spLocks noEditPoints="1"/>
            </p:cNvSpPr>
            <p:nvPr/>
          </p:nvSpPr>
          <p:spPr bwMode="auto">
            <a:xfrm>
              <a:off x="1320" y="1575"/>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6" name="Rectangle 181"/>
            <p:cNvSpPr>
              <a:spLocks noChangeArrowheads="1"/>
            </p:cNvSpPr>
            <p:nvPr/>
          </p:nvSpPr>
          <p:spPr bwMode="auto">
            <a:xfrm>
              <a:off x="1381" y="1014"/>
              <a:ext cx="56"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7" name="Freeform 182"/>
            <p:cNvSpPr>
              <a:spLocks noEditPoints="1"/>
            </p:cNvSpPr>
            <p:nvPr/>
          </p:nvSpPr>
          <p:spPr bwMode="auto">
            <a:xfrm>
              <a:off x="1377" y="1011"/>
              <a:ext cx="64"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8" name="Rectangle 183"/>
            <p:cNvSpPr>
              <a:spLocks noChangeArrowheads="1"/>
            </p:cNvSpPr>
            <p:nvPr/>
          </p:nvSpPr>
          <p:spPr bwMode="auto">
            <a:xfrm>
              <a:off x="1381" y="1071"/>
              <a:ext cx="56"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9" name="Freeform 184"/>
            <p:cNvSpPr>
              <a:spLocks noEditPoints="1"/>
            </p:cNvSpPr>
            <p:nvPr/>
          </p:nvSpPr>
          <p:spPr bwMode="auto">
            <a:xfrm>
              <a:off x="1377" y="1068"/>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0" name="Rectangle 185"/>
            <p:cNvSpPr>
              <a:spLocks noChangeArrowheads="1"/>
            </p:cNvSpPr>
            <p:nvPr/>
          </p:nvSpPr>
          <p:spPr bwMode="auto">
            <a:xfrm>
              <a:off x="1381"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1" name="Freeform 186"/>
            <p:cNvSpPr>
              <a:spLocks noEditPoints="1"/>
            </p:cNvSpPr>
            <p:nvPr/>
          </p:nvSpPr>
          <p:spPr bwMode="auto">
            <a:xfrm>
              <a:off x="1378" y="1125"/>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2" name="Rectangle 187"/>
            <p:cNvSpPr>
              <a:spLocks noChangeArrowheads="1"/>
            </p:cNvSpPr>
            <p:nvPr/>
          </p:nvSpPr>
          <p:spPr bwMode="auto">
            <a:xfrm>
              <a:off x="1381" y="1186"/>
              <a:ext cx="56"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3" name="Freeform 188"/>
            <p:cNvSpPr>
              <a:spLocks noEditPoints="1"/>
            </p:cNvSpPr>
            <p:nvPr/>
          </p:nvSpPr>
          <p:spPr bwMode="auto">
            <a:xfrm>
              <a:off x="1377" y="1183"/>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4" name="Rectangle 189"/>
            <p:cNvSpPr>
              <a:spLocks noChangeArrowheads="1"/>
            </p:cNvSpPr>
            <p:nvPr/>
          </p:nvSpPr>
          <p:spPr bwMode="auto">
            <a:xfrm>
              <a:off x="1381" y="1243"/>
              <a:ext cx="56"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5" name="Freeform 190"/>
            <p:cNvSpPr>
              <a:spLocks noEditPoints="1"/>
            </p:cNvSpPr>
            <p:nvPr/>
          </p:nvSpPr>
          <p:spPr bwMode="auto">
            <a:xfrm>
              <a:off x="1377" y="1240"/>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6" name="Rectangle 191"/>
            <p:cNvSpPr>
              <a:spLocks noChangeArrowheads="1"/>
            </p:cNvSpPr>
            <p:nvPr/>
          </p:nvSpPr>
          <p:spPr bwMode="auto">
            <a:xfrm>
              <a:off x="1381" y="1298"/>
              <a:ext cx="56"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7" name="Freeform 192"/>
            <p:cNvSpPr>
              <a:spLocks noEditPoints="1"/>
            </p:cNvSpPr>
            <p:nvPr/>
          </p:nvSpPr>
          <p:spPr bwMode="auto">
            <a:xfrm>
              <a:off x="1377" y="1294"/>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8" name="Rectangle 193"/>
            <p:cNvSpPr>
              <a:spLocks noChangeArrowheads="1"/>
            </p:cNvSpPr>
            <p:nvPr/>
          </p:nvSpPr>
          <p:spPr bwMode="auto">
            <a:xfrm>
              <a:off x="1381" y="1356"/>
              <a:ext cx="56"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9" name="Freeform 194"/>
            <p:cNvSpPr>
              <a:spLocks noEditPoints="1"/>
            </p:cNvSpPr>
            <p:nvPr/>
          </p:nvSpPr>
          <p:spPr bwMode="auto">
            <a:xfrm>
              <a:off x="1377" y="1352"/>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0" name="Rectangle 195"/>
            <p:cNvSpPr>
              <a:spLocks noChangeArrowheads="1"/>
            </p:cNvSpPr>
            <p:nvPr/>
          </p:nvSpPr>
          <p:spPr bwMode="auto">
            <a:xfrm>
              <a:off x="1381" y="1412"/>
              <a:ext cx="56"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1" name="Freeform 196"/>
            <p:cNvSpPr>
              <a:spLocks noEditPoints="1"/>
            </p:cNvSpPr>
            <p:nvPr/>
          </p:nvSpPr>
          <p:spPr bwMode="auto">
            <a:xfrm>
              <a:off x="1377" y="1409"/>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2" name="Rectangle 197"/>
            <p:cNvSpPr>
              <a:spLocks noChangeArrowheads="1"/>
            </p:cNvSpPr>
            <p:nvPr/>
          </p:nvSpPr>
          <p:spPr bwMode="auto">
            <a:xfrm>
              <a:off x="1381" y="1464"/>
              <a:ext cx="56"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3" name="Freeform 198"/>
            <p:cNvSpPr>
              <a:spLocks noEditPoints="1"/>
            </p:cNvSpPr>
            <p:nvPr/>
          </p:nvSpPr>
          <p:spPr bwMode="auto">
            <a:xfrm>
              <a:off x="1377" y="1460"/>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4" name="Rectangle 199"/>
            <p:cNvSpPr>
              <a:spLocks noChangeArrowheads="1"/>
            </p:cNvSpPr>
            <p:nvPr/>
          </p:nvSpPr>
          <p:spPr bwMode="auto">
            <a:xfrm>
              <a:off x="1381" y="1521"/>
              <a:ext cx="56"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5" name="Freeform 200"/>
            <p:cNvSpPr>
              <a:spLocks noEditPoints="1"/>
            </p:cNvSpPr>
            <p:nvPr/>
          </p:nvSpPr>
          <p:spPr bwMode="auto">
            <a:xfrm>
              <a:off x="1377" y="1517"/>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6" name="Rectangle 201"/>
            <p:cNvSpPr>
              <a:spLocks noChangeArrowheads="1"/>
            </p:cNvSpPr>
            <p:nvPr/>
          </p:nvSpPr>
          <p:spPr bwMode="auto">
            <a:xfrm>
              <a:off x="1381"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7" name="Freeform 202"/>
            <p:cNvSpPr>
              <a:spLocks noEditPoints="1"/>
            </p:cNvSpPr>
            <p:nvPr/>
          </p:nvSpPr>
          <p:spPr bwMode="auto">
            <a:xfrm>
              <a:off x="1378" y="1575"/>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788" name="TextBox 1787"/>
          <p:cNvSpPr txBox="1"/>
          <p:nvPr/>
        </p:nvSpPr>
        <p:spPr>
          <a:xfrm>
            <a:off x="6710855" y="1832053"/>
            <a:ext cx="160486" cy="153888"/>
          </a:xfrm>
          <a:prstGeom prst="rect">
            <a:avLst/>
          </a:prstGeom>
          <a:noFill/>
        </p:spPr>
        <p:txBody>
          <a:bodyPr wrap="square" lIns="0" tIns="0" rIns="0" bIns="0" rtlCol="0">
            <a:spAutoFit/>
          </a:bodyPr>
          <a:lstStyle/>
          <a:p>
            <a:pPr algn="ctr"/>
            <a:r>
              <a:rPr lang="en-US" sz="1000" dirty="0" smtClean="0">
                <a:solidFill>
                  <a:schemeClr val="tx2"/>
                </a:solidFill>
                <a:latin typeface="Neo Sans Intel"/>
                <a:cs typeface="Neo Sans Intel"/>
              </a:rPr>
              <a:t>D</a:t>
            </a:r>
            <a:r>
              <a:rPr lang="en-US" sz="1000" baseline="-25000" dirty="0" smtClean="0">
                <a:solidFill>
                  <a:schemeClr val="tx2"/>
                </a:solidFill>
                <a:latin typeface="Neo Sans Intel"/>
                <a:cs typeface="Neo Sans Intel"/>
              </a:rPr>
              <a:t>1</a:t>
            </a:r>
          </a:p>
        </p:txBody>
      </p:sp>
      <p:sp>
        <p:nvSpPr>
          <p:cNvPr id="1789" name="TextBox 1788"/>
          <p:cNvSpPr txBox="1"/>
          <p:nvPr/>
        </p:nvSpPr>
        <p:spPr>
          <a:xfrm>
            <a:off x="6428444" y="1832053"/>
            <a:ext cx="203199" cy="153888"/>
          </a:xfrm>
          <a:prstGeom prst="rect">
            <a:avLst/>
          </a:prstGeom>
          <a:noFill/>
        </p:spPr>
        <p:txBody>
          <a:bodyPr wrap="square" lIns="0" tIns="0" rIns="0" bIns="0" rtlCol="0">
            <a:spAutoFit/>
          </a:bodyPr>
          <a:lstStyle/>
          <a:p>
            <a:pPr algn="ctr"/>
            <a:r>
              <a:rPr lang="en-US" sz="1000" dirty="0" smtClean="0">
                <a:solidFill>
                  <a:schemeClr val="tx2"/>
                </a:solidFill>
                <a:latin typeface="Neo Sans Intel"/>
                <a:cs typeface="Neo Sans Intel"/>
              </a:rPr>
              <a:t>D</a:t>
            </a:r>
            <a:r>
              <a:rPr lang="en-US" sz="1000" baseline="-25000" dirty="0" smtClean="0">
                <a:solidFill>
                  <a:schemeClr val="tx2"/>
                </a:solidFill>
                <a:latin typeface="Neo Sans Intel"/>
                <a:cs typeface="Neo Sans Intel"/>
              </a:rPr>
              <a:t>2</a:t>
            </a:r>
          </a:p>
        </p:txBody>
      </p:sp>
      <p:sp>
        <p:nvSpPr>
          <p:cNvPr id="1790" name="TextBox 1789"/>
          <p:cNvSpPr txBox="1"/>
          <p:nvPr/>
        </p:nvSpPr>
        <p:spPr>
          <a:xfrm>
            <a:off x="6204169" y="1832053"/>
            <a:ext cx="190409" cy="153888"/>
          </a:xfrm>
          <a:prstGeom prst="rect">
            <a:avLst/>
          </a:prstGeom>
          <a:noFill/>
        </p:spPr>
        <p:txBody>
          <a:bodyPr wrap="square" lIns="0" tIns="0" rIns="0" bIns="0" rtlCol="0">
            <a:spAutoFit/>
          </a:bodyPr>
          <a:lstStyle/>
          <a:p>
            <a:pPr algn="ctr"/>
            <a:r>
              <a:rPr lang="en-US" sz="1000" dirty="0" smtClean="0">
                <a:solidFill>
                  <a:schemeClr val="tx2"/>
                </a:solidFill>
                <a:latin typeface="Neo Sans Intel"/>
                <a:cs typeface="Neo Sans Intel"/>
              </a:rPr>
              <a:t>D</a:t>
            </a:r>
            <a:r>
              <a:rPr lang="en-US" sz="1000" baseline="-25000" dirty="0" smtClean="0">
                <a:solidFill>
                  <a:schemeClr val="tx2"/>
                </a:solidFill>
                <a:latin typeface="Neo Sans Intel"/>
                <a:cs typeface="Neo Sans Intel"/>
              </a:rPr>
              <a:t>3</a:t>
            </a:r>
          </a:p>
        </p:txBody>
      </p:sp>
      <p:cxnSp>
        <p:nvCxnSpPr>
          <p:cNvPr id="1791" name="Straight Arrow Connector 1790"/>
          <p:cNvCxnSpPr/>
          <p:nvPr/>
        </p:nvCxnSpPr>
        <p:spPr>
          <a:xfrm>
            <a:off x="6301817" y="1687042"/>
            <a:ext cx="185520" cy="537"/>
          </a:xfrm>
          <a:prstGeom prst="straightConnector1">
            <a:avLst/>
          </a:prstGeom>
          <a:ln w="19050">
            <a:solidFill>
              <a:schemeClr val="tx2"/>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792" name="Straight Arrow Connector 1791"/>
          <p:cNvCxnSpPr/>
          <p:nvPr/>
        </p:nvCxnSpPr>
        <p:spPr>
          <a:xfrm>
            <a:off x="6597776" y="1686505"/>
            <a:ext cx="185520" cy="537"/>
          </a:xfrm>
          <a:prstGeom prst="straightConnector1">
            <a:avLst/>
          </a:prstGeom>
          <a:ln w="19050">
            <a:solidFill>
              <a:schemeClr val="tx2"/>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793" name="Straight Arrow Connector 1792"/>
          <p:cNvCxnSpPr>
            <a:endCxn id="1794" idx="1"/>
          </p:cNvCxnSpPr>
          <p:nvPr/>
        </p:nvCxnSpPr>
        <p:spPr>
          <a:xfrm>
            <a:off x="6851066" y="1690519"/>
            <a:ext cx="164303" cy="0"/>
          </a:xfrm>
          <a:prstGeom prst="straightConnector1">
            <a:avLst/>
          </a:prstGeom>
          <a:ln w="19050">
            <a:solidFill>
              <a:schemeClr val="tx2"/>
            </a:solidFill>
            <a:tailEnd type="triangle" w="sm" len="med"/>
          </a:ln>
          <a:effectLst/>
        </p:spPr>
        <p:style>
          <a:lnRef idx="2">
            <a:schemeClr val="accent1"/>
          </a:lnRef>
          <a:fillRef idx="0">
            <a:schemeClr val="accent1"/>
          </a:fillRef>
          <a:effectRef idx="1">
            <a:schemeClr val="accent1"/>
          </a:effectRef>
          <a:fontRef idx="minor">
            <a:schemeClr val="tx1"/>
          </a:fontRef>
        </p:style>
      </p:cxnSp>
      <p:pic>
        <p:nvPicPr>
          <p:cNvPr id="1794" name="Picture 467" descr="C:\Users\smaidano\AppData\Local\Microsoft\Windows\Temporary Internet Files\Content.IE5\PGBL3ZQX\MC900435242[1].png"/>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7015367" y="1481829"/>
            <a:ext cx="210950" cy="417380"/>
          </a:xfrm>
          <a:prstGeom prst="rect">
            <a:avLst/>
          </a:prstGeom>
          <a:noFill/>
          <a:extLst>
            <a:ext uri="{909E8E84-426E-40DD-AFC4-6F175D3DCCD1}">
              <a14:hiddenFill xmlns:a14="http://schemas.microsoft.com/office/drawing/2010/main">
                <a:solidFill>
                  <a:srgbClr val="FFFFFF"/>
                </a:solidFill>
              </a14:hiddenFill>
            </a:ext>
          </a:extLst>
        </p:spPr>
      </p:pic>
      <p:grpSp>
        <p:nvGrpSpPr>
          <p:cNvPr id="1795" name="Group 205"/>
          <p:cNvGrpSpPr>
            <a:grpSpLocks/>
          </p:cNvGrpSpPr>
          <p:nvPr/>
        </p:nvGrpSpPr>
        <p:grpSpPr bwMode="auto">
          <a:xfrm>
            <a:off x="7310151" y="1547308"/>
            <a:ext cx="228103" cy="278394"/>
            <a:chOff x="912" y="1011"/>
            <a:chExt cx="530" cy="628"/>
          </a:xfrm>
        </p:grpSpPr>
        <p:sp>
          <p:nvSpPr>
            <p:cNvPr id="1796" name="Rectangle 5"/>
            <p:cNvSpPr>
              <a:spLocks noChangeArrowheads="1"/>
            </p:cNvSpPr>
            <p:nvPr/>
          </p:nvSpPr>
          <p:spPr bwMode="auto">
            <a:xfrm>
              <a:off x="915" y="1014"/>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7" name="Freeform 6"/>
            <p:cNvSpPr>
              <a:spLocks noEditPoints="1"/>
            </p:cNvSpPr>
            <p:nvPr/>
          </p:nvSpPr>
          <p:spPr bwMode="auto">
            <a:xfrm>
              <a:off x="912" y="1011"/>
              <a:ext cx="64"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8" name="Rectangle 7"/>
            <p:cNvSpPr>
              <a:spLocks noChangeArrowheads="1"/>
            </p:cNvSpPr>
            <p:nvPr/>
          </p:nvSpPr>
          <p:spPr bwMode="auto">
            <a:xfrm>
              <a:off x="915" y="1071"/>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9" name="Freeform 8"/>
            <p:cNvSpPr>
              <a:spLocks noEditPoints="1"/>
            </p:cNvSpPr>
            <p:nvPr/>
          </p:nvSpPr>
          <p:spPr bwMode="auto">
            <a:xfrm>
              <a:off x="912" y="1068"/>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0" name="Rectangle 9"/>
            <p:cNvSpPr>
              <a:spLocks noChangeArrowheads="1"/>
            </p:cNvSpPr>
            <p:nvPr/>
          </p:nvSpPr>
          <p:spPr bwMode="auto">
            <a:xfrm>
              <a:off x="916"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1" name="Freeform 10"/>
            <p:cNvSpPr>
              <a:spLocks noEditPoints="1"/>
            </p:cNvSpPr>
            <p:nvPr/>
          </p:nvSpPr>
          <p:spPr bwMode="auto">
            <a:xfrm>
              <a:off x="913" y="1125"/>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2" name="Rectangle 11"/>
            <p:cNvSpPr>
              <a:spLocks noChangeArrowheads="1"/>
            </p:cNvSpPr>
            <p:nvPr/>
          </p:nvSpPr>
          <p:spPr bwMode="auto">
            <a:xfrm>
              <a:off x="915" y="1186"/>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3" name="Freeform 12"/>
            <p:cNvSpPr>
              <a:spLocks noEditPoints="1"/>
            </p:cNvSpPr>
            <p:nvPr/>
          </p:nvSpPr>
          <p:spPr bwMode="auto">
            <a:xfrm>
              <a:off x="912" y="1183"/>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4" name="Rectangle 13"/>
            <p:cNvSpPr>
              <a:spLocks noChangeArrowheads="1"/>
            </p:cNvSpPr>
            <p:nvPr/>
          </p:nvSpPr>
          <p:spPr bwMode="auto">
            <a:xfrm>
              <a:off x="915" y="1243"/>
              <a:ext cx="57" cy="58"/>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5" name="Freeform 14"/>
            <p:cNvSpPr>
              <a:spLocks noEditPoints="1"/>
            </p:cNvSpPr>
            <p:nvPr/>
          </p:nvSpPr>
          <p:spPr bwMode="auto">
            <a:xfrm>
              <a:off x="912" y="1240"/>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6" name="Rectangle 15"/>
            <p:cNvSpPr>
              <a:spLocks noChangeArrowheads="1"/>
            </p:cNvSpPr>
            <p:nvPr/>
          </p:nvSpPr>
          <p:spPr bwMode="auto">
            <a:xfrm>
              <a:off x="915"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7" name="Freeform 16"/>
            <p:cNvSpPr>
              <a:spLocks noEditPoints="1"/>
            </p:cNvSpPr>
            <p:nvPr/>
          </p:nvSpPr>
          <p:spPr bwMode="auto">
            <a:xfrm>
              <a:off x="912" y="1294"/>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8" name="Rectangle 17"/>
            <p:cNvSpPr>
              <a:spLocks noChangeArrowheads="1"/>
            </p:cNvSpPr>
            <p:nvPr/>
          </p:nvSpPr>
          <p:spPr bwMode="auto">
            <a:xfrm>
              <a:off x="915" y="1356"/>
              <a:ext cx="57"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9" name="Freeform 18"/>
            <p:cNvSpPr>
              <a:spLocks noEditPoints="1"/>
            </p:cNvSpPr>
            <p:nvPr/>
          </p:nvSpPr>
          <p:spPr bwMode="auto">
            <a:xfrm>
              <a:off x="912" y="1352"/>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0" name="Rectangle 19"/>
            <p:cNvSpPr>
              <a:spLocks noChangeArrowheads="1"/>
            </p:cNvSpPr>
            <p:nvPr/>
          </p:nvSpPr>
          <p:spPr bwMode="auto">
            <a:xfrm>
              <a:off x="915"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1" name="Freeform 20"/>
            <p:cNvSpPr>
              <a:spLocks noEditPoints="1"/>
            </p:cNvSpPr>
            <p:nvPr/>
          </p:nvSpPr>
          <p:spPr bwMode="auto">
            <a:xfrm>
              <a:off x="912" y="1409"/>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2" name="Rectangle 21"/>
            <p:cNvSpPr>
              <a:spLocks noChangeArrowheads="1"/>
            </p:cNvSpPr>
            <p:nvPr/>
          </p:nvSpPr>
          <p:spPr bwMode="auto">
            <a:xfrm>
              <a:off x="915" y="146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3" name="Freeform 22"/>
            <p:cNvSpPr>
              <a:spLocks noEditPoints="1"/>
            </p:cNvSpPr>
            <p:nvPr/>
          </p:nvSpPr>
          <p:spPr bwMode="auto">
            <a:xfrm>
              <a:off x="912" y="1460"/>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4" name="Rectangle 23"/>
            <p:cNvSpPr>
              <a:spLocks noChangeArrowheads="1"/>
            </p:cNvSpPr>
            <p:nvPr/>
          </p:nvSpPr>
          <p:spPr bwMode="auto">
            <a:xfrm>
              <a:off x="915" y="1521"/>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5" name="Freeform 24"/>
            <p:cNvSpPr>
              <a:spLocks noEditPoints="1"/>
            </p:cNvSpPr>
            <p:nvPr/>
          </p:nvSpPr>
          <p:spPr bwMode="auto">
            <a:xfrm>
              <a:off x="912" y="1517"/>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6" name="Rectangle 25"/>
            <p:cNvSpPr>
              <a:spLocks noChangeArrowheads="1"/>
            </p:cNvSpPr>
            <p:nvPr/>
          </p:nvSpPr>
          <p:spPr bwMode="auto">
            <a:xfrm>
              <a:off x="916"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7" name="Freeform 26"/>
            <p:cNvSpPr>
              <a:spLocks noEditPoints="1"/>
            </p:cNvSpPr>
            <p:nvPr/>
          </p:nvSpPr>
          <p:spPr bwMode="auto">
            <a:xfrm>
              <a:off x="913" y="1575"/>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8" name="Rectangle 27"/>
            <p:cNvSpPr>
              <a:spLocks noChangeArrowheads="1"/>
            </p:cNvSpPr>
            <p:nvPr/>
          </p:nvSpPr>
          <p:spPr bwMode="auto">
            <a:xfrm>
              <a:off x="972"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9" name="Freeform 28"/>
            <p:cNvSpPr>
              <a:spLocks noEditPoints="1"/>
            </p:cNvSpPr>
            <p:nvPr/>
          </p:nvSpPr>
          <p:spPr bwMode="auto">
            <a:xfrm>
              <a:off x="969" y="1011"/>
              <a:ext cx="64"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0" name="Rectangle 29"/>
            <p:cNvSpPr>
              <a:spLocks noChangeArrowheads="1"/>
            </p:cNvSpPr>
            <p:nvPr/>
          </p:nvSpPr>
          <p:spPr bwMode="auto">
            <a:xfrm>
              <a:off x="972" y="1071"/>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1" name="Freeform 30"/>
            <p:cNvSpPr>
              <a:spLocks noEditPoints="1"/>
            </p:cNvSpPr>
            <p:nvPr/>
          </p:nvSpPr>
          <p:spPr bwMode="auto">
            <a:xfrm>
              <a:off x="969" y="1068"/>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2" name="Rectangle 31"/>
            <p:cNvSpPr>
              <a:spLocks noChangeArrowheads="1"/>
            </p:cNvSpPr>
            <p:nvPr/>
          </p:nvSpPr>
          <p:spPr bwMode="auto">
            <a:xfrm>
              <a:off x="973"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3" name="Freeform 32"/>
            <p:cNvSpPr>
              <a:spLocks noEditPoints="1"/>
            </p:cNvSpPr>
            <p:nvPr/>
          </p:nvSpPr>
          <p:spPr bwMode="auto">
            <a:xfrm>
              <a:off x="970"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4" name="Rectangle 33"/>
            <p:cNvSpPr>
              <a:spLocks noChangeArrowheads="1"/>
            </p:cNvSpPr>
            <p:nvPr/>
          </p:nvSpPr>
          <p:spPr bwMode="auto">
            <a:xfrm>
              <a:off x="972"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5" name="Freeform 34"/>
            <p:cNvSpPr>
              <a:spLocks noEditPoints="1"/>
            </p:cNvSpPr>
            <p:nvPr/>
          </p:nvSpPr>
          <p:spPr bwMode="auto">
            <a:xfrm>
              <a:off x="969" y="1183"/>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6" name="Rectangle 35"/>
            <p:cNvSpPr>
              <a:spLocks noChangeArrowheads="1"/>
            </p:cNvSpPr>
            <p:nvPr/>
          </p:nvSpPr>
          <p:spPr bwMode="auto">
            <a:xfrm>
              <a:off x="972" y="1243"/>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7" name="Freeform 36"/>
            <p:cNvSpPr>
              <a:spLocks noEditPoints="1"/>
            </p:cNvSpPr>
            <p:nvPr/>
          </p:nvSpPr>
          <p:spPr bwMode="auto">
            <a:xfrm>
              <a:off x="969" y="1240"/>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8" name="Rectangle 37"/>
            <p:cNvSpPr>
              <a:spLocks noChangeArrowheads="1"/>
            </p:cNvSpPr>
            <p:nvPr/>
          </p:nvSpPr>
          <p:spPr bwMode="auto">
            <a:xfrm>
              <a:off x="972" y="1298"/>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9" name="Freeform 38"/>
            <p:cNvSpPr>
              <a:spLocks noEditPoints="1"/>
            </p:cNvSpPr>
            <p:nvPr/>
          </p:nvSpPr>
          <p:spPr bwMode="auto">
            <a:xfrm>
              <a:off x="969" y="1294"/>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0" name="Rectangle 39"/>
            <p:cNvSpPr>
              <a:spLocks noChangeArrowheads="1"/>
            </p:cNvSpPr>
            <p:nvPr/>
          </p:nvSpPr>
          <p:spPr bwMode="auto">
            <a:xfrm>
              <a:off x="972"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1" name="Freeform 40"/>
            <p:cNvSpPr>
              <a:spLocks noEditPoints="1"/>
            </p:cNvSpPr>
            <p:nvPr/>
          </p:nvSpPr>
          <p:spPr bwMode="auto">
            <a:xfrm>
              <a:off x="969" y="1352"/>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2" name="Rectangle 41"/>
            <p:cNvSpPr>
              <a:spLocks noChangeArrowheads="1"/>
            </p:cNvSpPr>
            <p:nvPr/>
          </p:nvSpPr>
          <p:spPr bwMode="auto">
            <a:xfrm>
              <a:off x="972" y="1412"/>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3" name="Freeform 42"/>
            <p:cNvSpPr>
              <a:spLocks noEditPoints="1"/>
            </p:cNvSpPr>
            <p:nvPr/>
          </p:nvSpPr>
          <p:spPr bwMode="auto">
            <a:xfrm>
              <a:off x="969" y="1409"/>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4" name="Rectangle 43"/>
            <p:cNvSpPr>
              <a:spLocks noChangeArrowheads="1"/>
            </p:cNvSpPr>
            <p:nvPr/>
          </p:nvSpPr>
          <p:spPr bwMode="auto">
            <a:xfrm>
              <a:off x="972"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5" name="Freeform 44"/>
            <p:cNvSpPr>
              <a:spLocks noEditPoints="1"/>
            </p:cNvSpPr>
            <p:nvPr/>
          </p:nvSpPr>
          <p:spPr bwMode="auto">
            <a:xfrm>
              <a:off x="969" y="1460"/>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6" name="Rectangle 45"/>
            <p:cNvSpPr>
              <a:spLocks noChangeArrowheads="1"/>
            </p:cNvSpPr>
            <p:nvPr/>
          </p:nvSpPr>
          <p:spPr bwMode="auto">
            <a:xfrm>
              <a:off x="972" y="1521"/>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7" name="Freeform 46"/>
            <p:cNvSpPr>
              <a:spLocks noEditPoints="1"/>
            </p:cNvSpPr>
            <p:nvPr/>
          </p:nvSpPr>
          <p:spPr bwMode="auto">
            <a:xfrm>
              <a:off x="969" y="1517"/>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8" name="Rectangle 47"/>
            <p:cNvSpPr>
              <a:spLocks noChangeArrowheads="1"/>
            </p:cNvSpPr>
            <p:nvPr/>
          </p:nvSpPr>
          <p:spPr bwMode="auto">
            <a:xfrm>
              <a:off x="973"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9" name="Freeform 48"/>
            <p:cNvSpPr>
              <a:spLocks noEditPoints="1"/>
            </p:cNvSpPr>
            <p:nvPr/>
          </p:nvSpPr>
          <p:spPr bwMode="auto">
            <a:xfrm>
              <a:off x="970"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0" name="Rectangle 49"/>
            <p:cNvSpPr>
              <a:spLocks noChangeArrowheads="1"/>
            </p:cNvSpPr>
            <p:nvPr/>
          </p:nvSpPr>
          <p:spPr bwMode="auto">
            <a:xfrm>
              <a:off x="1030" y="101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1" name="Freeform 50"/>
            <p:cNvSpPr>
              <a:spLocks noEditPoints="1"/>
            </p:cNvSpPr>
            <p:nvPr/>
          </p:nvSpPr>
          <p:spPr bwMode="auto">
            <a:xfrm>
              <a:off x="1027" y="1011"/>
              <a:ext cx="63"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2" name="Rectangle 51"/>
            <p:cNvSpPr>
              <a:spLocks noChangeArrowheads="1"/>
            </p:cNvSpPr>
            <p:nvPr/>
          </p:nvSpPr>
          <p:spPr bwMode="auto">
            <a:xfrm>
              <a:off x="1030" y="1071"/>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3" name="Freeform 52"/>
            <p:cNvSpPr>
              <a:spLocks noEditPoints="1"/>
            </p:cNvSpPr>
            <p:nvPr/>
          </p:nvSpPr>
          <p:spPr bwMode="auto">
            <a:xfrm>
              <a:off x="1027" y="1068"/>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4" name="Rectangle 53"/>
            <p:cNvSpPr>
              <a:spLocks noChangeArrowheads="1"/>
            </p:cNvSpPr>
            <p:nvPr/>
          </p:nvSpPr>
          <p:spPr bwMode="auto">
            <a:xfrm>
              <a:off x="1031"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5" name="Freeform 54"/>
            <p:cNvSpPr>
              <a:spLocks noEditPoints="1"/>
            </p:cNvSpPr>
            <p:nvPr/>
          </p:nvSpPr>
          <p:spPr bwMode="auto">
            <a:xfrm>
              <a:off x="1028"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6" name="Rectangle 55"/>
            <p:cNvSpPr>
              <a:spLocks noChangeArrowheads="1"/>
            </p:cNvSpPr>
            <p:nvPr/>
          </p:nvSpPr>
          <p:spPr bwMode="auto">
            <a:xfrm>
              <a:off x="1030" y="1186"/>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7" name="Freeform 56"/>
            <p:cNvSpPr>
              <a:spLocks noEditPoints="1"/>
            </p:cNvSpPr>
            <p:nvPr/>
          </p:nvSpPr>
          <p:spPr bwMode="auto">
            <a:xfrm>
              <a:off x="1027" y="1183"/>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8" name="Rectangle 57"/>
            <p:cNvSpPr>
              <a:spLocks noChangeArrowheads="1"/>
            </p:cNvSpPr>
            <p:nvPr/>
          </p:nvSpPr>
          <p:spPr bwMode="auto">
            <a:xfrm>
              <a:off x="1030" y="1243"/>
              <a:ext cx="57" cy="58"/>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9" name="Freeform 58"/>
            <p:cNvSpPr>
              <a:spLocks noEditPoints="1"/>
            </p:cNvSpPr>
            <p:nvPr/>
          </p:nvSpPr>
          <p:spPr bwMode="auto">
            <a:xfrm>
              <a:off x="1027" y="1240"/>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0" name="Rectangle 59"/>
            <p:cNvSpPr>
              <a:spLocks noChangeArrowheads="1"/>
            </p:cNvSpPr>
            <p:nvPr/>
          </p:nvSpPr>
          <p:spPr bwMode="auto">
            <a:xfrm>
              <a:off x="1030"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1" name="Freeform 60"/>
            <p:cNvSpPr>
              <a:spLocks noEditPoints="1"/>
            </p:cNvSpPr>
            <p:nvPr/>
          </p:nvSpPr>
          <p:spPr bwMode="auto">
            <a:xfrm>
              <a:off x="1027" y="1294"/>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2" name="Rectangle 61"/>
            <p:cNvSpPr>
              <a:spLocks noChangeArrowheads="1"/>
            </p:cNvSpPr>
            <p:nvPr/>
          </p:nvSpPr>
          <p:spPr bwMode="auto">
            <a:xfrm>
              <a:off x="1030" y="1356"/>
              <a:ext cx="57"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3" name="Freeform 62"/>
            <p:cNvSpPr>
              <a:spLocks noEditPoints="1"/>
            </p:cNvSpPr>
            <p:nvPr/>
          </p:nvSpPr>
          <p:spPr bwMode="auto">
            <a:xfrm>
              <a:off x="1027" y="1352"/>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4" name="Rectangle 63"/>
            <p:cNvSpPr>
              <a:spLocks noChangeArrowheads="1"/>
            </p:cNvSpPr>
            <p:nvPr/>
          </p:nvSpPr>
          <p:spPr bwMode="auto">
            <a:xfrm>
              <a:off x="1030"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5" name="Freeform 64"/>
            <p:cNvSpPr>
              <a:spLocks noEditPoints="1"/>
            </p:cNvSpPr>
            <p:nvPr/>
          </p:nvSpPr>
          <p:spPr bwMode="auto">
            <a:xfrm>
              <a:off x="1027" y="1409"/>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6" name="Rectangle 65"/>
            <p:cNvSpPr>
              <a:spLocks noChangeArrowheads="1"/>
            </p:cNvSpPr>
            <p:nvPr/>
          </p:nvSpPr>
          <p:spPr bwMode="auto">
            <a:xfrm>
              <a:off x="1030" y="146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7" name="Freeform 66"/>
            <p:cNvSpPr>
              <a:spLocks noEditPoints="1"/>
            </p:cNvSpPr>
            <p:nvPr/>
          </p:nvSpPr>
          <p:spPr bwMode="auto">
            <a:xfrm>
              <a:off x="1027" y="1460"/>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8" name="Rectangle 67"/>
            <p:cNvSpPr>
              <a:spLocks noChangeArrowheads="1"/>
            </p:cNvSpPr>
            <p:nvPr/>
          </p:nvSpPr>
          <p:spPr bwMode="auto">
            <a:xfrm>
              <a:off x="1030" y="1521"/>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9" name="Freeform 68"/>
            <p:cNvSpPr>
              <a:spLocks noEditPoints="1"/>
            </p:cNvSpPr>
            <p:nvPr/>
          </p:nvSpPr>
          <p:spPr bwMode="auto">
            <a:xfrm>
              <a:off x="1027" y="1517"/>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0" name="Rectangle 69"/>
            <p:cNvSpPr>
              <a:spLocks noChangeArrowheads="1"/>
            </p:cNvSpPr>
            <p:nvPr/>
          </p:nvSpPr>
          <p:spPr bwMode="auto">
            <a:xfrm>
              <a:off x="1031"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1" name="Freeform 70"/>
            <p:cNvSpPr>
              <a:spLocks noEditPoints="1"/>
            </p:cNvSpPr>
            <p:nvPr/>
          </p:nvSpPr>
          <p:spPr bwMode="auto">
            <a:xfrm>
              <a:off x="1028"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2" name="Rectangle 71"/>
            <p:cNvSpPr>
              <a:spLocks noChangeArrowheads="1"/>
            </p:cNvSpPr>
            <p:nvPr/>
          </p:nvSpPr>
          <p:spPr bwMode="auto">
            <a:xfrm>
              <a:off x="1089" y="1014"/>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3" name="Freeform 72"/>
            <p:cNvSpPr>
              <a:spLocks noEditPoints="1"/>
            </p:cNvSpPr>
            <p:nvPr/>
          </p:nvSpPr>
          <p:spPr bwMode="auto">
            <a:xfrm>
              <a:off x="1086" y="1011"/>
              <a:ext cx="64"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4" name="Rectangle 73"/>
            <p:cNvSpPr>
              <a:spLocks noChangeArrowheads="1"/>
            </p:cNvSpPr>
            <p:nvPr/>
          </p:nvSpPr>
          <p:spPr bwMode="auto">
            <a:xfrm>
              <a:off x="1089" y="1071"/>
              <a:ext cx="57"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5" name="Freeform 74"/>
            <p:cNvSpPr>
              <a:spLocks noEditPoints="1"/>
            </p:cNvSpPr>
            <p:nvPr/>
          </p:nvSpPr>
          <p:spPr bwMode="auto">
            <a:xfrm>
              <a:off x="1086" y="1068"/>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6" name="Rectangle 75"/>
            <p:cNvSpPr>
              <a:spLocks noChangeArrowheads="1"/>
            </p:cNvSpPr>
            <p:nvPr/>
          </p:nvSpPr>
          <p:spPr bwMode="auto">
            <a:xfrm>
              <a:off x="1090"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7" name="Freeform 76"/>
            <p:cNvSpPr>
              <a:spLocks noEditPoints="1"/>
            </p:cNvSpPr>
            <p:nvPr/>
          </p:nvSpPr>
          <p:spPr bwMode="auto">
            <a:xfrm>
              <a:off x="1087"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8" name="Rectangle 77"/>
            <p:cNvSpPr>
              <a:spLocks noChangeArrowheads="1"/>
            </p:cNvSpPr>
            <p:nvPr/>
          </p:nvSpPr>
          <p:spPr bwMode="auto">
            <a:xfrm>
              <a:off x="1089" y="1186"/>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9" name="Freeform 78"/>
            <p:cNvSpPr>
              <a:spLocks noEditPoints="1"/>
            </p:cNvSpPr>
            <p:nvPr/>
          </p:nvSpPr>
          <p:spPr bwMode="auto">
            <a:xfrm>
              <a:off x="1086" y="1183"/>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0" name="Rectangle 79"/>
            <p:cNvSpPr>
              <a:spLocks noChangeArrowheads="1"/>
            </p:cNvSpPr>
            <p:nvPr/>
          </p:nvSpPr>
          <p:spPr bwMode="auto">
            <a:xfrm>
              <a:off x="1089" y="1243"/>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1" name="Freeform 80"/>
            <p:cNvSpPr>
              <a:spLocks noEditPoints="1"/>
            </p:cNvSpPr>
            <p:nvPr/>
          </p:nvSpPr>
          <p:spPr bwMode="auto">
            <a:xfrm>
              <a:off x="1086" y="1240"/>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2" name="Rectangle 81"/>
            <p:cNvSpPr>
              <a:spLocks noChangeArrowheads="1"/>
            </p:cNvSpPr>
            <p:nvPr/>
          </p:nvSpPr>
          <p:spPr bwMode="auto">
            <a:xfrm>
              <a:off x="1089"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3" name="Freeform 82"/>
            <p:cNvSpPr>
              <a:spLocks noEditPoints="1"/>
            </p:cNvSpPr>
            <p:nvPr/>
          </p:nvSpPr>
          <p:spPr bwMode="auto">
            <a:xfrm>
              <a:off x="1086" y="1294"/>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4" name="Rectangle 83"/>
            <p:cNvSpPr>
              <a:spLocks noChangeArrowheads="1"/>
            </p:cNvSpPr>
            <p:nvPr/>
          </p:nvSpPr>
          <p:spPr bwMode="auto">
            <a:xfrm>
              <a:off x="1089" y="1356"/>
              <a:ext cx="57"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5" name="Freeform 84"/>
            <p:cNvSpPr>
              <a:spLocks noEditPoints="1"/>
            </p:cNvSpPr>
            <p:nvPr/>
          </p:nvSpPr>
          <p:spPr bwMode="auto">
            <a:xfrm>
              <a:off x="1086" y="1352"/>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6" name="Rectangle 85"/>
            <p:cNvSpPr>
              <a:spLocks noChangeArrowheads="1"/>
            </p:cNvSpPr>
            <p:nvPr/>
          </p:nvSpPr>
          <p:spPr bwMode="auto">
            <a:xfrm>
              <a:off x="1089"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7" name="Freeform 86"/>
            <p:cNvSpPr>
              <a:spLocks noEditPoints="1"/>
            </p:cNvSpPr>
            <p:nvPr/>
          </p:nvSpPr>
          <p:spPr bwMode="auto">
            <a:xfrm>
              <a:off x="1086" y="1409"/>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8" name="Rectangle 87"/>
            <p:cNvSpPr>
              <a:spLocks noChangeArrowheads="1"/>
            </p:cNvSpPr>
            <p:nvPr/>
          </p:nvSpPr>
          <p:spPr bwMode="auto">
            <a:xfrm>
              <a:off x="1089" y="1464"/>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9" name="Freeform 88"/>
            <p:cNvSpPr>
              <a:spLocks noEditPoints="1"/>
            </p:cNvSpPr>
            <p:nvPr/>
          </p:nvSpPr>
          <p:spPr bwMode="auto">
            <a:xfrm>
              <a:off x="1086" y="1460"/>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0" name="Rectangle 89"/>
            <p:cNvSpPr>
              <a:spLocks noChangeArrowheads="1"/>
            </p:cNvSpPr>
            <p:nvPr/>
          </p:nvSpPr>
          <p:spPr bwMode="auto">
            <a:xfrm>
              <a:off x="1089" y="1521"/>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1" name="Freeform 90"/>
            <p:cNvSpPr>
              <a:spLocks noEditPoints="1"/>
            </p:cNvSpPr>
            <p:nvPr/>
          </p:nvSpPr>
          <p:spPr bwMode="auto">
            <a:xfrm>
              <a:off x="1086" y="1517"/>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2" name="Rectangle 91"/>
            <p:cNvSpPr>
              <a:spLocks noChangeArrowheads="1"/>
            </p:cNvSpPr>
            <p:nvPr/>
          </p:nvSpPr>
          <p:spPr bwMode="auto">
            <a:xfrm>
              <a:off x="1090"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3" name="Freeform 92"/>
            <p:cNvSpPr>
              <a:spLocks noEditPoints="1"/>
            </p:cNvSpPr>
            <p:nvPr/>
          </p:nvSpPr>
          <p:spPr bwMode="auto">
            <a:xfrm>
              <a:off x="1087"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4" name="Rectangle 93"/>
            <p:cNvSpPr>
              <a:spLocks noChangeArrowheads="1"/>
            </p:cNvSpPr>
            <p:nvPr/>
          </p:nvSpPr>
          <p:spPr bwMode="auto">
            <a:xfrm>
              <a:off x="1148" y="101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5" name="Freeform 94"/>
            <p:cNvSpPr>
              <a:spLocks noEditPoints="1"/>
            </p:cNvSpPr>
            <p:nvPr/>
          </p:nvSpPr>
          <p:spPr bwMode="auto">
            <a:xfrm>
              <a:off x="1145" y="1011"/>
              <a:ext cx="63"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6" name="Rectangle 95"/>
            <p:cNvSpPr>
              <a:spLocks noChangeArrowheads="1"/>
            </p:cNvSpPr>
            <p:nvPr/>
          </p:nvSpPr>
          <p:spPr bwMode="auto">
            <a:xfrm>
              <a:off x="1148" y="1071"/>
              <a:ext cx="57"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7" name="Freeform 96"/>
            <p:cNvSpPr>
              <a:spLocks noEditPoints="1"/>
            </p:cNvSpPr>
            <p:nvPr/>
          </p:nvSpPr>
          <p:spPr bwMode="auto">
            <a:xfrm>
              <a:off x="1145" y="1068"/>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8" name="Rectangle 97"/>
            <p:cNvSpPr>
              <a:spLocks noChangeArrowheads="1"/>
            </p:cNvSpPr>
            <p:nvPr/>
          </p:nvSpPr>
          <p:spPr bwMode="auto">
            <a:xfrm>
              <a:off x="1149"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9" name="Freeform 98"/>
            <p:cNvSpPr>
              <a:spLocks noEditPoints="1"/>
            </p:cNvSpPr>
            <p:nvPr/>
          </p:nvSpPr>
          <p:spPr bwMode="auto">
            <a:xfrm>
              <a:off x="1145" y="1125"/>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0" name="Rectangle 99"/>
            <p:cNvSpPr>
              <a:spLocks noChangeArrowheads="1"/>
            </p:cNvSpPr>
            <p:nvPr/>
          </p:nvSpPr>
          <p:spPr bwMode="auto">
            <a:xfrm>
              <a:off x="1148" y="1186"/>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1" name="Freeform 100"/>
            <p:cNvSpPr>
              <a:spLocks noEditPoints="1"/>
            </p:cNvSpPr>
            <p:nvPr/>
          </p:nvSpPr>
          <p:spPr bwMode="auto">
            <a:xfrm>
              <a:off x="1145" y="1183"/>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2" name="Rectangle 101"/>
            <p:cNvSpPr>
              <a:spLocks noChangeArrowheads="1"/>
            </p:cNvSpPr>
            <p:nvPr/>
          </p:nvSpPr>
          <p:spPr bwMode="auto">
            <a:xfrm>
              <a:off x="1148" y="1243"/>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3" name="Freeform 102"/>
            <p:cNvSpPr>
              <a:spLocks noEditPoints="1"/>
            </p:cNvSpPr>
            <p:nvPr/>
          </p:nvSpPr>
          <p:spPr bwMode="auto">
            <a:xfrm>
              <a:off x="1145" y="1240"/>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4" name="Rectangle 103"/>
            <p:cNvSpPr>
              <a:spLocks noChangeArrowheads="1"/>
            </p:cNvSpPr>
            <p:nvPr/>
          </p:nvSpPr>
          <p:spPr bwMode="auto">
            <a:xfrm>
              <a:off x="1148"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5" name="Freeform 104"/>
            <p:cNvSpPr>
              <a:spLocks noEditPoints="1"/>
            </p:cNvSpPr>
            <p:nvPr/>
          </p:nvSpPr>
          <p:spPr bwMode="auto">
            <a:xfrm>
              <a:off x="1145" y="1294"/>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6" name="Rectangle 105"/>
            <p:cNvSpPr>
              <a:spLocks noChangeArrowheads="1"/>
            </p:cNvSpPr>
            <p:nvPr/>
          </p:nvSpPr>
          <p:spPr bwMode="auto">
            <a:xfrm>
              <a:off x="1148" y="1356"/>
              <a:ext cx="57" cy="56"/>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7" name="Freeform 106"/>
            <p:cNvSpPr>
              <a:spLocks noEditPoints="1"/>
            </p:cNvSpPr>
            <p:nvPr/>
          </p:nvSpPr>
          <p:spPr bwMode="auto">
            <a:xfrm>
              <a:off x="1145" y="1352"/>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8" name="Rectangle 107"/>
            <p:cNvSpPr>
              <a:spLocks noChangeArrowheads="1"/>
            </p:cNvSpPr>
            <p:nvPr/>
          </p:nvSpPr>
          <p:spPr bwMode="auto">
            <a:xfrm>
              <a:off x="1148"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9" name="Freeform 108"/>
            <p:cNvSpPr>
              <a:spLocks noEditPoints="1"/>
            </p:cNvSpPr>
            <p:nvPr/>
          </p:nvSpPr>
          <p:spPr bwMode="auto">
            <a:xfrm>
              <a:off x="1145" y="1409"/>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0" name="Rectangle 109"/>
            <p:cNvSpPr>
              <a:spLocks noChangeArrowheads="1"/>
            </p:cNvSpPr>
            <p:nvPr/>
          </p:nvSpPr>
          <p:spPr bwMode="auto">
            <a:xfrm>
              <a:off x="1148" y="146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1" name="Freeform 110"/>
            <p:cNvSpPr>
              <a:spLocks noEditPoints="1"/>
            </p:cNvSpPr>
            <p:nvPr/>
          </p:nvSpPr>
          <p:spPr bwMode="auto">
            <a:xfrm>
              <a:off x="1145" y="1460"/>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2" name="Rectangle 111"/>
            <p:cNvSpPr>
              <a:spLocks noChangeArrowheads="1"/>
            </p:cNvSpPr>
            <p:nvPr/>
          </p:nvSpPr>
          <p:spPr bwMode="auto">
            <a:xfrm>
              <a:off x="1148" y="1521"/>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3" name="Freeform 112"/>
            <p:cNvSpPr>
              <a:spLocks noEditPoints="1"/>
            </p:cNvSpPr>
            <p:nvPr/>
          </p:nvSpPr>
          <p:spPr bwMode="auto">
            <a:xfrm>
              <a:off x="1145" y="1517"/>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4" name="Rectangle 113"/>
            <p:cNvSpPr>
              <a:spLocks noChangeArrowheads="1"/>
            </p:cNvSpPr>
            <p:nvPr/>
          </p:nvSpPr>
          <p:spPr bwMode="auto">
            <a:xfrm>
              <a:off x="1149" y="1578"/>
              <a:ext cx="57" cy="57"/>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5" name="Freeform 114"/>
            <p:cNvSpPr>
              <a:spLocks noEditPoints="1"/>
            </p:cNvSpPr>
            <p:nvPr/>
          </p:nvSpPr>
          <p:spPr bwMode="auto">
            <a:xfrm>
              <a:off x="1145" y="1575"/>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6" name="Rectangle 115"/>
            <p:cNvSpPr>
              <a:spLocks noChangeArrowheads="1"/>
            </p:cNvSpPr>
            <p:nvPr/>
          </p:nvSpPr>
          <p:spPr bwMode="auto">
            <a:xfrm>
              <a:off x="1205"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7" name="Freeform 116"/>
            <p:cNvSpPr>
              <a:spLocks noEditPoints="1"/>
            </p:cNvSpPr>
            <p:nvPr/>
          </p:nvSpPr>
          <p:spPr bwMode="auto">
            <a:xfrm>
              <a:off x="1202" y="1011"/>
              <a:ext cx="64"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8" name="Rectangle 117"/>
            <p:cNvSpPr>
              <a:spLocks noChangeArrowheads="1"/>
            </p:cNvSpPr>
            <p:nvPr/>
          </p:nvSpPr>
          <p:spPr bwMode="auto">
            <a:xfrm>
              <a:off x="1205" y="1071"/>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9" name="Freeform 118"/>
            <p:cNvSpPr>
              <a:spLocks noEditPoints="1"/>
            </p:cNvSpPr>
            <p:nvPr/>
          </p:nvSpPr>
          <p:spPr bwMode="auto">
            <a:xfrm>
              <a:off x="1202" y="1068"/>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0" name="Rectangle 119"/>
            <p:cNvSpPr>
              <a:spLocks noChangeArrowheads="1"/>
            </p:cNvSpPr>
            <p:nvPr/>
          </p:nvSpPr>
          <p:spPr bwMode="auto">
            <a:xfrm>
              <a:off x="1206" y="1129"/>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1" name="Freeform 120"/>
            <p:cNvSpPr>
              <a:spLocks noEditPoints="1"/>
            </p:cNvSpPr>
            <p:nvPr/>
          </p:nvSpPr>
          <p:spPr bwMode="auto">
            <a:xfrm>
              <a:off x="1202" y="1125"/>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2" name="Rectangle 121"/>
            <p:cNvSpPr>
              <a:spLocks noChangeArrowheads="1"/>
            </p:cNvSpPr>
            <p:nvPr/>
          </p:nvSpPr>
          <p:spPr bwMode="auto">
            <a:xfrm>
              <a:off x="1205"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3" name="Freeform 122"/>
            <p:cNvSpPr>
              <a:spLocks noEditPoints="1"/>
            </p:cNvSpPr>
            <p:nvPr/>
          </p:nvSpPr>
          <p:spPr bwMode="auto">
            <a:xfrm>
              <a:off x="1202" y="1183"/>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4" name="Rectangle 123"/>
            <p:cNvSpPr>
              <a:spLocks noChangeArrowheads="1"/>
            </p:cNvSpPr>
            <p:nvPr/>
          </p:nvSpPr>
          <p:spPr bwMode="auto">
            <a:xfrm>
              <a:off x="1205" y="1243"/>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5" name="Freeform 124"/>
            <p:cNvSpPr>
              <a:spLocks noEditPoints="1"/>
            </p:cNvSpPr>
            <p:nvPr/>
          </p:nvSpPr>
          <p:spPr bwMode="auto">
            <a:xfrm>
              <a:off x="1202" y="1240"/>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6" name="Rectangle 125"/>
            <p:cNvSpPr>
              <a:spLocks noChangeArrowheads="1"/>
            </p:cNvSpPr>
            <p:nvPr/>
          </p:nvSpPr>
          <p:spPr bwMode="auto">
            <a:xfrm>
              <a:off x="1205" y="1298"/>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7" name="Freeform 126"/>
            <p:cNvSpPr>
              <a:spLocks noEditPoints="1"/>
            </p:cNvSpPr>
            <p:nvPr/>
          </p:nvSpPr>
          <p:spPr bwMode="auto">
            <a:xfrm>
              <a:off x="1202" y="1294"/>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8" name="Rectangle 127"/>
            <p:cNvSpPr>
              <a:spLocks noChangeArrowheads="1"/>
            </p:cNvSpPr>
            <p:nvPr/>
          </p:nvSpPr>
          <p:spPr bwMode="auto">
            <a:xfrm>
              <a:off x="1205"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9" name="Freeform 128"/>
            <p:cNvSpPr>
              <a:spLocks noEditPoints="1"/>
            </p:cNvSpPr>
            <p:nvPr/>
          </p:nvSpPr>
          <p:spPr bwMode="auto">
            <a:xfrm>
              <a:off x="1202" y="1352"/>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0" name="Rectangle 129"/>
            <p:cNvSpPr>
              <a:spLocks noChangeArrowheads="1"/>
            </p:cNvSpPr>
            <p:nvPr/>
          </p:nvSpPr>
          <p:spPr bwMode="auto">
            <a:xfrm>
              <a:off x="1205" y="1412"/>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1" name="Freeform 130"/>
            <p:cNvSpPr>
              <a:spLocks noEditPoints="1"/>
            </p:cNvSpPr>
            <p:nvPr/>
          </p:nvSpPr>
          <p:spPr bwMode="auto">
            <a:xfrm>
              <a:off x="1202" y="1409"/>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2" name="Rectangle 131"/>
            <p:cNvSpPr>
              <a:spLocks noChangeArrowheads="1"/>
            </p:cNvSpPr>
            <p:nvPr/>
          </p:nvSpPr>
          <p:spPr bwMode="auto">
            <a:xfrm>
              <a:off x="1205"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3" name="Freeform 132"/>
            <p:cNvSpPr>
              <a:spLocks noEditPoints="1"/>
            </p:cNvSpPr>
            <p:nvPr/>
          </p:nvSpPr>
          <p:spPr bwMode="auto">
            <a:xfrm>
              <a:off x="1202" y="1460"/>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4" name="Rectangle 133"/>
            <p:cNvSpPr>
              <a:spLocks noChangeArrowheads="1"/>
            </p:cNvSpPr>
            <p:nvPr/>
          </p:nvSpPr>
          <p:spPr bwMode="auto">
            <a:xfrm>
              <a:off x="1205" y="1521"/>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5" name="Freeform 134"/>
            <p:cNvSpPr>
              <a:spLocks noEditPoints="1"/>
            </p:cNvSpPr>
            <p:nvPr/>
          </p:nvSpPr>
          <p:spPr bwMode="auto">
            <a:xfrm>
              <a:off x="1202" y="1517"/>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6" name="Rectangle 135"/>
            <p:cNvSpPr>
              <a:spLocks noChangeArrowheads="1"/>
            </p:cNvSpPr>
            <p:nvPr/>
          </p:nvSpPr>
          <p:spPr bwMode="auto">
            <a:xfrm>
              <a:off x="1206"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7" name="Freeform 136"/>
            <p:cNvSpPr>
              <a:spLocks noEditPoints="1"/>
            </p:cNvSpPr>
            <p:nvPr/>
          </p:nvSpPr>
          <p:spPr bwMode="auto">
            <a:xfrm>
              <a:off x="1202" y="1575"/>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8" name="Rectangle 137"/>
            <p:cNvSpPr>
              <a:spLocks noChangeArrowheads="1"/>
            </p:cNvSpPr>
            <p:nvPr/>
          </p:nvSpPr>
          <p:spPr bwMode="auto">
            <a:xfrm>
              <a:off x="1263"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9" name="Freeform 138"/>
            <p:cNvSpPr>
              <a:spLocks noEditPoints="1"/>
            </p:cNvSpPr>
            <p:nvPr/>
          </p:nvSpPr>
          <p:spPr bwMode="auto">
            <a:xfrm>
              <a:off x="1260" y="1011"/>
              <a:ext cx="64"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0" name="Rectangle 139"/>
            <p:cNvSpPr>
              <a:spLocks noChangeArrowheads="1"/>
            </p:cNvSpPr>
            <p:nvPr/>
          </p:nvSpPr>
          <p:spPr bwMode="auto">
            <a:xfrm>
              <a:off x="1263" y="1071"/>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1" name="Freeform 140"/>
            <p:cNvSpPr>
              <a:spLocks noEditPoints="1"/>
            </p:cNvSpPr>
            <p:nvPr/>
          </p:nvSpPr>
          <p:spPr bwMode="auto">
            <a:xfrm>
              <a:off x="1260" y="1068"/>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2" name="Rectangle 141"/>
            <p:cNvSpPr>
              <a:spLocks noChangeArrowheads="1"/>
            </p:cNvSpPr>
            <p:nvPr/>
          </p:nvSpPr>
          <p:spPr bwMode="auto">
            <a:xfrm>
              <a:off x="1264"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3" name="Freeform 142"/>
            <p:cNvSpPr>
              <a:spLocks noEditPoints="1"/>
            </p:cNvSpPr>
            <p:nvPr/>
          </p:nvSpPr>
          <p:spPr bwMode="auto">
            <a:xfrm>
              <a:off x="1261"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4" name="Rectangle 143"/>
            <p:cNvSpPr>
              <a:spLocks noChangeArrowheads="1"/>
            </p:cNvSpPr>
            <p:nvPr/>
          </p:nvSpPr>
          <p:spPr bwMode="auto">
            <a:xfrm>
              <a:off x="1263"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5" name="Freeform 144"/>
            <p:cNvSpPr>
              <a:spLocks noEditPoints="1"/>
            </p:cNvSpPr>
            <p:nvPr/>
          </p:nvSpPr>
          <p:spPr bwMode="auto">
            <a:xfrm>
              <a:off x="1260" y="1183"/>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6" name="Rectangle 145"/>
            <p:cNvSpPr>
              <a:spLocks noChangeArrowheads="1"/>
            </p:cNvSpPr>
            <p:nvPr/>
          </p:nvSpPr>
          <p:spPr bwMode="auto">
            <a:xfrm>
              <a:off x="1263" y="1243"/>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7" name="Freeform 146"/>
            <p:cNvSpPr>
              <a:spLocks noEditPoints="1"/>
            </p:cNvSpPr>
            <p:nvPr/>
          </p:nvSpPr>
          <p:spPr bwMode="auto">
            <a:xfrm>
              <a:off x="1260" y="1240"/>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8" name="Rectangle 147"/>
            <p:cNvSpPr>
              <a:spLocks noChangeArrowheads="1"/>
            </p:cNvSpPr>
            <p:nvPr/>
          </p:nvSpPr>
          <p:spPr bwMode="auto">
            <a:xfrm>
              <a:off x="1263" y="1298"/>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9" name="Freeform 148"/>
            <p:cNvSpPr>
              <a:spLocks noEditPoints="1"/>
            </p:cNvSpPr>
            <p:nvPr/>
          </p:nvSpPr>
          <p:spPr bwMode="auto">
            <a:xfrm>
              <a:off x="1260" y="1294"/>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0" name="Rectangle 149"/>
            <p:cNvSpPr>
              <a:spLocks noChangeArrowheads="1"/>
            </p:cNvSpPr>
            <p:nvPr/>
          </p:nvSpPr>
          <p:spPr bwMode="auto">
            <a:xfrm>
              <a:off x="1263"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1" name="Freeform 150"/>
            <p:cNvSpPr>
              <a:spLocks noEditPoints="1"/>
            </p:cNvSpPr>
            <p:nvPr/>
          </p:nvSpPr>
          <p:spPr bwMode="auto">
            <a:xfrm>
              <a:off x="1260" y="1352"/>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2" name="Rectangle 151"/>
            <p:cNvSpPr>
              <a:spLocks noChangeArrowheads="1"/>
            </p:cNvSpPr>
            <p:nvPr/>
          </p:nvSpPr>
          <p:spPr bwMode="auto">
            <a:xfrm>
              <a:off x="1263" y="1412"/>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3" name="Freeform 152"/>
            <p:cNvSpPr>
              <a:spLocks noEditPoints="1"/>
            </p:cNvSpPr>
            <p:nvPr/>
          </p:nvSpPr>
          <p:spPr bwMode="auto">
            <a:xfrm>
              <a:off x="1260" y="1409"/>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4" name="Rectangle 153"/>
            <p:cNvSpPr>
              <a:spLocks noChangeArrowheads="1"/>
            </p:cNvSpPr>
            <p:nvPr/>
          </p:nvSpPr>
          <p:spPr bwMode="auto">
            <a:xfrm>
              <a:off x="1263"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5" name="Freeform 154"/>
            <p:cNvSpPr>
              <a:spLocks noEditPoints="1"/>
            </p:cNvSpPr>
            <p:nvPr/>
          </p:nvSpPr>
          <p:spPr bwMode="auto">
            <a:xfrm>
              <a:off x="1260" y="1460"/>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6" name="Rectangle 155"/>
            <p:cNvSpPr>
              <a:spLocks noChangeArrowheads="1"/>
            </p:cNvSpPr>
            <p:nvPr/>
          </p:nvSpPr>
          <p:spPr bwMode="auto">
            <a:xfrm>
              <a:off x="1263" y="1521"/>
              <a:ext cx="58"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7" name="Freeform 156"/>
            <p:cNvSpPr>
              <a:spLocks noEditPoints="1"/>
            </p:cNvSpPr>
            <p:nvPr/>
          </p:nvSpPr>
          <p:spPr bwMode="auto">
            <a:xfrm>
              <a:off x="1260" y="1517"/>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 name="Rectangle 157"/>
            <p:cNvSpPr>
              <a:spLocks noChangeArrowheads="1"/>
            </p:cNvSpPr>
            <p:nvPr/>
          </p:nvSpPr>
          <p:spPr bwMode="auto">
            <a:xfrm>
              <a:off x="1264"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9" name="Freeform 158"/>
            <p:cNvSpPr>
              <a:spLocks noEditPoints="1"/>
            </p:cNvSpPr>
            <p:nvPr/>
          </p:nvSpPr>
          <p:spPr bwMode="auto">
            <a:xfrm>
              <a:off x="1261"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 name="Rectangle 159"/>
            <p:cNvSpPr>
              <a:spLocks noChangeArrowheads="1"/>
            </p:cNvSpPr>
            <p:nvPr/>
          </p:nvSpPr>
          <p:spPr bwMode="auto">
            <a:xfrm>
              <a:off x="1323"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1" name="Freeform 160"/>
            <p:cNvSpPr>
              <a:spLocks noEditPoints="1"/>
            </p:cNvSpPr>
            <p:nvPr/>
          </p:nvSpPr>
          <p:spPr bwMode="auto">
            <a:xfrm>
              <a:off x="1319" y="1011"/>
              <a:ext cx="65"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2" name="Rectangle 161"/>
            <p:cNvSpPr>
              <a:spLocks noChangeArrowheads="1"/>
            </p:cNvSpPr>
            <p:nvPr/>
          </p:nvSpPr>
          <p:spPr bwMode="auto">
            <a:xfrm>
              <a:off x="1323" y="1071"/>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3" name="Freeform 162"/>
            <p:cNvSpPr>
              <a:spLocks noEditPoints="1"/>
            </p:cNvSpPr>
            <p:nvPr/>
          </p:nvSpPr>
          <p:spPr bwMode="auto">
            <a:xfrm>
              <a:off x="1319" y="1068"/>
              <a:ext cx="65"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4" name="Rectangle 163"/>
            <p:cNvSpPr>
              <a:spLocks noChangeArrowheads="1"/>
            </p:cNvSpPr>
            <p:nvPr/>
          </p:nvSpPr>
          <p:spPr bwMode="auto">
            <a:xfrm>
              <a:off x="1324"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5" name="Freeform 164"/>
            <p:cNvSpPr>
              <a:spLocks noEditPoints="1"/>
            </p:cNvSpPr>
            <p:nvPr/>
          </p:nvSpPr>
          <p:spPr bwMode="auto">
            <a:xfrm>
              <a:off x="1320" y="1125"/>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6" name="Rectangle 165"/>
            <p:cNvSpPr>
              <a:spLocks noChangeArrowheads="1"/>
            </p:cNvSpPr>
            <p:nvPr/>
          </p:nvSpPr>
          <p:spPr bwMode="auto">
            <a:xfrm>
              <a:off x="1323"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7" name="Freeform 166"/>
            <p:cNvSpPr>
              <a:spLocks noEditPoints="1"/>
            </p:cNvSpPr>
            <p:nvPr/>
          </p:nvSpPr>
          <p:spPr bwMode="auto">
            <a:xfrm>
              <a:off x="1319" y="1183"/>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8" name="Rectangle 167"/>
            <p:cNvSpPr>
              <a:spLocks noChangeArrowheads="1"/>
            </p:cNvSpPr>
            <p:nvPr/>
          </p:nvSpPr>
          <p:spPr bwMode="auto">
            <a:xfrm>
              <a:off x="1323" y="1243"/>
              <a:ext cx="58" cy="58"/>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9" name="Freeform 168"/>
            <p:cNvSpPr>
              <a:spLocks noEditPoints="1"/>
            </p:cNvSpPr>
            <p:nvPr/>
          </p:nvSpPr>
          <p:spPr bwMode="auto">
            <a:xfrm>
              <a:off x="1319" y="1240"/>
              <a:ext cx="65"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0" name="Rectangle 169"/>
            <p:cNvSpPr>
              <a:spLocks noChangeArrowheads="1"/>
            </p:cNvSpPr>
            <p:nvPr/>
          </p:nvSpPr>
          <p:spPr bwMode="auto">
            <a:xfrm>
              <a:off x="1323" y="1298"/>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1" name="Freeform 170"/>
            <p:cNvSpPr>
              <a:spLocks noEditPoints="1"/>
            </p:cNvSpPr>
            <p:nvPr/>
          </p:nvSpPr>
          <p:spPr bwMode="auto">
            <a:xfrm>
              <a:off x="1319" y="1294"/>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2" name="Rectangle 171"/>
            <p:cNvSpPr>
              <a:spLocks noChangeArrowheads="1"/>
            </p:cNvSpPr>
            <p:nvPr/>
          </p:nvSpPr>
          <p:spPr bwMode="auto">
            <a:xfrm>
              <a:off x="1323"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3" name="Freeform 172"/>
            <p:cNvSpPr>
              <a:spLocks noEditPoints="1"/>
            </p:cNvSpPr>
            <p:nvPr/>
          </p:nvSpPr>
          <p:spPr bwMode="auto">
            <a:xfrm>
              <a:off x="1319" y="1352"/>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4" name="Rectangle 173"/>
            <p:cNvSpPr>
              <a:spLocks noChangeArrowheads="1"/>
            </p:cNvSpPr>
            <p:nvPr/>
          </p:nvSpPr>
          <p:spPr bwMode="auto">
            <a:xfrm>
              <a:off x="1323" y="1412"/>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5" name="Freeform 174"/>
            <p:cNvSpPr>
              <a:spLocks noEditPoints="1"/>
            </p:cNvSpPr>
            <p:nvPr/>
          </p:nvSpPr>
          <p:spPr bwMode="auto">
            <a:xfrm>
              <a:off x="1319" y="1409"/>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6" name="Rectangle 175"/>
            <p:cNvSpPr>
              <a:spLocks noChangeArrowheads="1"/>
            </p:cNvSpPr>
            <p:nvPr/>
          </p:nvSpPr>
          <p:spPr bwMode="auto">
            <a:xfrm>
              <a:off x="1323"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7" name="Freeform 176"/>
            <p:cNvSpPr>
              <a:spLocks noEditPoints="1"/>
            </p:cNvSpPr>
            <p:nvPr/>
          </p:nvSpPr>
          <p:spPr bwMode="auto">
            <a:xfrm>
              <a:off x="1319" y="1460"/>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8" name="Rectangle 177"/>
            <p:cNvSpPr>
              <a:spLocks noChangeArrowheads="1"/>
            </p:cNvSpPr>
            <p:nvPr/>
          </p:nvSpPr>
          <p:spPr bwMode="auto">
            <a:xfrm>
              <a:off x="1323" y="1521"/>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9" name="Freeform 178"/>
            <p:cNvSpPr>
              <a:spLocks noEditPoints="1"/>
            </p:cNvSpPr>
            <p:nvPr/>
          </p:nvSpPr>
          <p:spPr bwMode="auto">
            <a:xfrm>
              <a:off x="1319" y="1517"/>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0" name="Rectangle 179"/>
            <p:cNvSpPr>
              <a:spLocks noChangeArrowheads="1"/>
            </p:cNvSpPr>
            <p:nvPr/>
          </p:nvSpPr>
          <p:spPr bwMode="auto">
            <a:xfrm>
              <a:off x="1324"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1" name="Freeform 180"/>
            <p:cNvSpPr>
              <a:spLocks noEditPoints="1"/>
            </p:cNvSpPr>
            <p:nvPr/>
          </p:nvSpPr>
          <p:spPr bwMode="auto">
            <a:xfrm>
              <a:off x="1320" y="1575"/>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2" name="Rectangle 181"/>
            <p:cNvSpPr>
              <a:spLocks noChangeArrowheads="1"/>
            </p:cNvSpPr>
            <p:nvPr/>
          </p:nvSpPr>
          <p:spPr bwMode="auto">
            <a:xfrm>
              <a:off x="1381" y="1014"/>
              <a:ext cx="56"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3" name="Freeform 182"/>
            <p:cNvSpPr>
              <a:spLocks noEditPoints="1"/>
            </p:cNvSpPr>
            <p:nvPr/>
          </p:nvSpPr>
          <p:spPr bwMode="auto">
            <a:xfrm>
              <a:off x="1377" y="1011"/>
              <a:ext cx="64"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4" name="Rectangle 183"/>
            <p:cNvSpPr>
              <a:spLocks noChangeArrowheads="1"/>
            </p:cNvSpPr>
            <p:nvPr/>
          </p:nvSpPr>
          <p:spPr bwMode="auto">
            <a:xfrm>
              <a:off x="1381" y="1071"/>
              <a:ext cx="56"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5" name="Freeform 184"/>
            <p:cNvSpPr>
              <a:spLocks noEditPoints="1"/>
            </p:cNvSpPr>
            <p:nvPr/>
          </p:nvSpPr>
          <p:spPr bwMode="auto">
            <a:xfrm>
              <a:off x="1377" y="1068"/>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6" name="Rectangle 185"/>
            <p:cNvSpPr>
              <a:spLocks noChangeArrowheads="1"/>
            </p:cNvSpPr>
            <p:nvPr/>
          </p:nvSpPr>
          <p:spPr bwMode="auto">
            <a:xfrm>
              <a:off x="1381"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7" name="Freeform 186"/>
            <p:cNvSpPr>
              <a:spLocks noEditPoints="1"/>
            </p:cNvSpPr>
            <p:nvPr/>
          </p:nvSpPr>
          <p:spPr bwMode="auto">
            <a:xfrm>
              <a:off x="1378" y="1125"/>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8" name="Rectangle 187"/>
            <p:cNvSpPr>
              <a:spLocks noChangeArrowheads="1"/>
            </p:cNvSpPr>
            <p:nvPr/>
          </p:nvSpPr>
          <p:spPr bwMode="auto">
            <a:xfrm>
              <a:off x="1381" y="1186"/>
              <a:ext cx="56"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9" name="Freeform 188"/>
            <p:cNvSpPr>
              <a:spLocks noEditPoints="1"/>
            </p:cNvSpPr>
            <p:nvPr/>
          </p:nvSpPr>
          <p:spPr bwMode="auto">
            <a:xfrm>
              <a:off x="1377" y="1183"/>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0" name="Rectangle 189"/>
            <p:cNvSpPr>
              <a:spLocks noChangeArrowheads="1"/>
            </p:cNvSpPr>
            <p:nvPr/>
          </p:nvSpPr>
          <p:spPr bwMode="auto">
            <a:xfrm>
              <a:off x="1381" y="1243"/>
              <a:ext cx="56"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1" name="Freeform 190"/>
            <p:cNvSpPr>
              <a:spLocks noEditPoints="1"/>
            </p:cNvSpPr>
            <p:nvPr/>
          </p:nvSpPr>
          <p:spPr bwMode="auto">
            <a:xfrm>
              <a:off x="1377" y="1240"/>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2" name="Rectangle 191"/>
            <p:cNvSpPr>
              <a:spLocks noChangeArrowheads="1"/>
            </p:cNvSpPr>
            <p:nvPr/>
          </p:nvSpPr>
          <p:spPr bwMode="auto">
            <a:xfrm>
              <a:off x="1381" y="1298"/>
              <a:ext cx="56"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3" name="Freeform 192"/>
            <p:cNvSpPr>
              <a:spLocks noEditPoints="1"/>
            </p:cNvSpPr>
            <p:nvPr/>
          </p:nvSpPr>
          <p:spPr bwMode="auto">
            <a:xfrm>
              <a:off x="1377" y="1294"/>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4" name="Rectangle 193"/>
            <p:cNvSpPr>
              <a:spLocks noChangeArrowheads="1"/>
            </p:cNvSpPr>
            <p:nvPr/>
          </p:nvSpPr>
          <p:spPr bwMode="auto">
            <a:xfrm>
              <a:off x="1381" y="1356"/>
              <a:ext cx="56"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5" name="Freeform 194"/>
            <p:cNvSpPr>
              <a:spLocks noEditPoints="1"/>
            </p:cNvSpPr>
            <p:nvPr/>
          </p:nvSpPr>
          <p:spPr bwMode="auto">
            <a:xfrm>
              <a:off x="1377" y="1352"/>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6" name="Rectangle 195"/>
            <p:cNvSpPr>
              <a:spLocks noChangeArrowheads="1"/>
            </p:cNvSpPr>
            <p:nvPr/>
          </p:nvSpPr>
          <p:spPr bwMode="auto">
            <a:xfrm>
              <a:off x="1381" y="1412"/>
              <a:ext cx="56"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7" name="Freeform 196"/>
            <p:cNvSpPr>
              <a:spLocks noEditPoints="1"/>
            </p:cNvSpPr>
            <p:nvPr/>
          </p:nvSpPr>
          <p:spPr bwMode="auto">
            <a:xfrm>
              <a:off x="1377" y="1409"/>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8" name="Rectangle 197"/>
            <p:cNvSpPr>
              <a:spLocks noChangeArrowheads="1"/>
            </p:cNvSpPr>
            <p:nvPr/>
          </p:nvSpPr>
          <p:spPr bwMode="auto">
            <a:xfrm>
              <a:off x="1381" y="1464"/>
              <a:ext cx="56"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9" name="Freeform 198"/>
            <p:cNvSpPr>
              <a:spLocks noEditPoints="1"/>
            </p:cNvSpPr>
            <p:nvPr/>
          </p:nvSpPr>
          <p:spPr bwMode="auto">
            <a:xfrm>
              <a:off x="1377" y="1460"/>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0" name="Rectangle 199"/>
            <p:cNvSpPr>
              <a:spLocks noChangeArrowheads="1"/>
            </p:cNvSpPr>
            <p:nvPr/>
          </p:nvSpPr>
          <p:spPr bwMode="auto">
            <a:xfrm>
              <a:off x="1381" y="1521"/>
              <a:ext cx="56"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1" name="Freeform 200"/>
            <p:cNvSpPr>
              <a:spLocks noEditPoints="1"/>
            </p:cNvSpPr>
            <p:nvPr/>
          </p:nvSpPr>
          <p:spPr bwMode="auto">
            <a:xfrm>
              <a:off x="1377" y="1517"/>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2" name="Rectangle 201"/>
            <p:cNvSpPr>
              <a:spLocks noChangeArrowheads="1"/>
            </p:cNvSpPr>
            <p:nvPr/>
          </p:nvSpPr>
          <p:spPr bwMode="auto">
            <a:xfrm>
              <a:off x="1381"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3" name="Freeform 202"/>
            <p:cNvSpPr>
              <a:spLocks noEditPoints="1"/>
            </p:cNvSpPr>
            <p:nvPr/>
          </p:nvSpPr>
          <p:spPr bwMode="auto">
            <a:xfrm>
              <a:off x="1378" y="1575"/>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cxnSp>
        <p:nvCxnSpPr>
          <p:cNvPr id="1994" name="Straight Arrow Connector 1993"/>
          <p:cNvCxnSpPr>
            <a:endCxn id="1899" idx="15"/>
          </p:cNvCxnSpPr>
          <p:nvPr/>
        </p:nvCxnSpPr>
        <p:spPr>
          <a:xfrm>
            <a:off x="7226317" y="1726161"/>
            <a:ext cx="185520" cy="537"/>
          </a:xfrm>
          <a:prstGeom prst="straightConnector1">
            <a:avLst/>
          </a:prstGeom>
          <a:ln w="19050">
            <a:solidFill>
              <a:schemeClr val="tx2"/>
            </a:solidFill>
            <a:tailEnd type="triangle" w="sm" len="med"/>
          </a:ln>
          <a:effectLst/>
        </p:spPr>
        <p:style>
          <a:lnRef idx="2">
            <a:schemeClr val="accent1"/>
          </a:lnRef>
          <a:fillRef idx="0">
            <a:schemeClr val="accent1"/>
          </a:fillRef>
          <a:effectRef idx="1">
            <a:schemeClr val="accent1"/>
          </a:effectRef>
          <a:fontRef idx="minor">
            <a:schemeClr val="tx1"/>
          </a:fontRef>
        </p:style>
      </p:cxnSp>
      <p:sp>
        <p:nvSpPr>
          <p:cNvPr id="1995" name="TextBox 1994"/>
          <p:cNvSpPr txBox="1"/>
          <p:nvPr/>
        </p:nvSpPr>
        <p:spPr>
          <a:xfrm>
            <a:off x="4403648" y="2105196"/>
            <a:ext cx="1272112" cy="246221"/>
          </a:xfrm>
          <a:prstGeom prst="rect">
            <a:avLst/>
          </a:prstGeom>
          <a:noFill/>
        </p:spPr>
        <p:txBody>
          <a:bodyPr wrap="square" rtlCol="0">
            <a:spAutoFit/>
          </a:bodyPr>
          <a:lstStyle/>
          <a:p>
            <a:r>
              <a:rPr lang="en-US" sz="1000" dirty="0" smtClean="0">
                <a:solidFill>
                  <a:schemeClr val="tx2"/>
                </a:solidFill>
                <a:latin typeface="Neo Sans Intel"/>
                <a:cs typeface="Neo Sans Intel"/>
              </a:rPr>
              <a:t>R = F(R</a:t>
            </a:r>
            <a:r>
              <a:rPr lang="en-US" sz="1000" baseline="-25000" dirty="0" smtClean="0">
                <a:solidFill>
                  <a:schemeClr val="tx2"/>
                </a:solidFill>
                <a:latin typeface="Neo Sans Intel"/>
                <a:cs typeface="Neo Sans Intel"/>
              </a:rPr>
              <a:t>1</a:t>
            </a:r>
            <a:r>
              <a:rPr lang="en-US" sz="1000" dirty="0" smtClean="0">
                <a:solidFill>
                  <a:schemeClr val="tx2"/>
                </a:solidFill>
                <a:latin typeface="Neo Sans Intel"/>
                <a:cs typeface="Neo Sans Intel"/>
              </a:rPr>
              <a:t>,…,</a:t>
            </a:r>
            <a:r>
              <a:rPr lang="en-US" sz="1000" dirty="0" err="1" smtClean="0">
                <a:solidFill>
                  <a:schemeClr val="tx2"/>
                </a:solidFill>
                <a:latin typeface="Neo Sans Intel"/>
                <a:cs typeface="Neo Sans Intel"/>
              </a:rPr>
              <a:t>R</a:t>
            </a:r>
            <a:r>
              <a:rPr lang="en-US" sz="1000" baseline="-25000" dirty="0" err="1" smtClean="0">
                <a:solidFill>
                  <a:schemeClr val="tx2"/>
                </a:solidFill>
                <a:latin typeface="Neo Sans Intel"/>
                <a:cs typeface="Neo Sans Intel"/>
              </a:rPr>
              <a:t>k</a:t>
            </a:r>
            <a:r>
              <a:rPr lang="en-US" sz="1000" dirty="0" smtClean="0">
                <a:solidFill>
                  <a:schemeClr val="tx2"/>
                </a:solidFill>
                <a:latin typeface="Neo Sans Intel"/>
                <a:cs typeface="Neo Sans Intel"/>
              </a:rPr>
              <a:t>)</a:t>
            </a:r>
          </a:p>
        </p:txBody>
      </p:sp>
      <p:sp>
        <p:nvSpPr>
          <p:cNvPr id="1996" name="TextBox 1995"/>
          <p:cNvSpPr txBox="1"/>
          <p:nvPr/>
        </p:nvSpPr>
        <p:spPr>
          <a:xfrm>
            <a:off x="6050033" y="2106177"/>
            <a:ext cx="1873352" cy="246221"/>
          </a:xfrm>
          <a:prstGeom prst="rect">
            <a:avLst/>
          </a:prstGeom>
          <a:noFill/>
        </p:spPr>
        <p:txBody>
          <a:bodyPr wrap="square" rtlCol="0">
            <a:spAutoFit/>
          </a:bodyPr>
          <a:lstStyle/>
          <a:p>
            <a:pPr algn="ctr"/>
            <a:r>
              <a:rPr lang="en-US" sz="1000" dirty="0" smtClean="0">
                <a:solidFill>
                  <a:schemeClr val="tx2"/>
                </a:solidFill>
                <a:cs typeface="Neo Sans Intel"/>
              </a:rPr>
              <a:t>S</a:t>
            </a:r>
            <a:r>
              <a:rPr lang="en-US" sz="1000" baseline="-25000" dirty="0" smtClean="0">
                <a:solidFill>
                  <a:schemeClr val="tx2"/>
                </a:solidFill>
                <a:cs typeface="Neo Sans Intel"/>
              </a:rPr>
              <a:t>i+1</a:t>
            </a:r>
            <a:r>
              <a:rPr lang="en-US" sz="1000" dirty="0" smtClean="0">
                <a:solidFill>
                  <a:schemeClr val="tx2"/>
                </a:solidFill>
                <a:cs typeface="Neo Sans Intel"/>
              </a:rPr>
              <a:t> </a:t>
            </a:r>
            <a:r>
              <a:rPr lang="en-US" sz="1000" dirty="0">
                <a:solidFill>
                  <a:schemeClr val="tx2"/>
                </a:solidFill>
                <a:cs typeface="Neo Sans Intel"/>
              </a:rPr>
              <a:t>= </a:t>
            </a:r>
            <a:r>
              <a:rPr lang="en-US" sz="1000" dirty="0" smtClean="0">
                <a:solidFill>
                  <a:schemeClr val="tx2"/>
                </a:solidFill>
                <a:cs typeface="Neo Sans Intel"/>
              </a:rPr>
              <a:t>T(</a:t>
            </a:r>
            <a:r>
              <a:rPr lang="en-US" sz="1000" dirty="0" err="1" smtClean="0">
                <a:solidFill>
                  <a:schemeClr val="tx2"/>
                </a:solidFill>
                <a:cs typeface="Neo Sans Intel"/>
              </a:rPr>
              <a:t>S</a:t>
            </a:r>
            <a:r>
              <a:rPr lang="en-US" sz="1000" baseline="-25000" dirty="0" err="1" smtClean="0">
                <a:solidFill>
                  <a:schemeClr val="tx2"/>
                </a:solidFill>
                <a:cs typeface="Neo Sans Intel"/>
              </a:rPr>
              <a:t>i</a:t>
            </a:r>
            <a:r>
              <a:rPr lang="en-US" sz="1000" dirty="0" err="1" smtClean="0">
                <a:solidFill>
                  <a:schemeClr val="tx2"/>
                </a:solidFill>
                <a:cs typeface="Neo Sans Intel"/>
              </a:rPr>
              <a:t>,D</a:t>
            </a:r>
            <a:r>
              <a:rPr lang="en-US" sz="1000" baseline="-25000" dirty="0" err="1" smtClean="0">
                <a:solidFill>
                  <a:schemeClr val="tx2"/>
                </a:solidFill>
                <a:cs typeface="Neo Sans Intel"/>
              </a:rPr>
              <a:t>i</a:t>
            </a:r>
            <a:r>
              <a:rPr lang="en-US" sz="1000" dirty="0" smtClean="0">
                <a:solidFill>
                  <a:schemeClr val="tx2"/>
                </a:solidFill>
                <a:cs typeface="Neo Sans Intel"/>
              </a:rPr>
              <a:t>); </a:t>
            </a:r>
            <a:r>
              <a:rPr lang="en-US" sz="1000" dirty="0" smtClean="0">
                <a:solidFill>
                  <a:schemeClr val="tx2"/>
                </a:solidFill>
                <a:latin typeface="Neo Sans Intel"/>
                <a:cs typeface="Neo Sans Intel"/>
              </a:rPr>
              <a:t>R</a:t>
            </a:r>
            <a:r>
              <a:rPr lang="en-US" sz="1000" baseline="-25000" dirty="0" smtClean="0">
                <a:solidFill>
                  <a:schemeClr val="tx2"/>
                </a:solidFill>
                <a:latin typeface="Neo Sans Intel"/>
                <a:cs typeface="Neo Sans Intel"/>
              </a:rPr>
              <a:t>i+1</a:t>
            </a:r>
            <a:r>
              <a:rPr lang="en-US" sz="1000" dirty="0" smtClean="0">
                <a:solidFill>
                  <a:schemeClr val="tx2"/>
                </a:solidFill>
                <a:latin typeface="Neo Sans Intel"/>
                <a:cs typeface="Neo Sans Intel"/>
              </a:rPr>
              <a:t> = F(S</a:t>
            </a:r>
            <a:r>
              <a:rPr lang="en-US" sz="1000" baseline="-25000" dirty="0" smtClean="0">
                <a:solidFill>
                  <a:schemeClr val="tx2"/>
                </a:solidFill>
                <a:latin typeface="Neo Sans Intel"/>
                <a:cs typeface="Neo Sans Intel"/>
              </a:rPr>
              <a:t>i+1</a:t>
            </a:r>
            <a:r>
              <a:rPr lang="en-US" sz="1000" dirty="0" smtClean="0">
                <a:solidFill>
                  <a:schemeClr val="tx2"/>
                </a:solidFill>
                <a:latin typeface="Neo Sans Intel"/>
                <a:cs typeface="Neo Sans Intel"/>
              </a:rPr>
              <a:t>)</a:t>
            </a:r>
          </a:p>
        </p:txBody>
      </p:sp>
      <p:sp>
        <p:nvSpPr>
          <p:cNvPr id="1997" name="TextBox 1996"/>
          <p:cNvSpPr txBox="1"/>
          <p:nvPr/>
        </p:nvSpPr>
        <p:spPr>
          <a:xfrm>
            <a:off x="4898213" y="1280431"/>
            <a:ext cx="143841" cy="153888"/>
          </a:xfrm>
          <a:prstGeom prst="rect">
            <a:avLst/>
          </a:prstGeom>
          <a:noFill/>
        </p:spPr>
        <p:txBody>
          <a:bodyPr wrap="square" lIns="0" tIns="0" rIns="0" bIns="0" rtlCol="0">
            <a:spAutoFit/>
          </a:bodyPr>
          <a:lstStyle/>
          <a:p>
            <a:r>
              <a:rPr lang="en-US" sz="1000" dirty="0" smtClean="0">
                <a:solidFill>
                  <a:schemeClr val="tx2"/>
                </a:solidFill>
                <a:latin typeface="Neo Sans Intel"/>
                <a:cs typeface="Neo Sans Intel"/>
              </a:rPr>
              <a:t>R</a:t>
            </a:r>
            <a:r>
              <a:rPr lang="en-US" sz="1000" baseline="-25000" dirty="0" smtClean="0">
                <a:solidFill>
                  <a:schemeClr val="tx2"/>
                </a:solidFill>
                <a:latin typeface="Neo Sans Intel"/>
                <a:cs typeface="Neo Sans Intel"/>
              </a:rPr>
              <a:t>1</a:t>
            </a:r>
          </a:p>
        </p:txBody>
      </p:sp>
      <p:sp>
        <p:nvSpPr>
          <p:cNvPr id="1998" name="TextBox 1997"/>
          <p:cNvSpPr txBox="1"/>
          <p:nvPr/>
        </p:nvSpPr>
        <p:spPr>
          <a:xfrm>
            <a:off x="4874945" y="1937772"/>
            <a:ext cx="143841" cy="153888"/>
          </a:xfrm>
          <a:prstGeom prst="rect">
            <a:avLst/>
          </a:prstGeom>
          <a:noFill/>
        </p:spPr>
        <p:txBody>
          <a:bodyPr wrap="square" lIns="0" tIns="0" rIns="0" bIns="0" rtlCol="0">
            <a:spAutoFit/>
          </a:bodyPr>
          <a:lstStyle/>
          <a:p>
            <a:r>
              <a:rPr lang="en-US" sz="1000" dirty="0" err="1" smtClean="0">
                <a:solidFill>
                  <a:schemeClr val="tx2"/>
                </a:solidFill>
                <a:latin typeface="Neo Sans Intel"/>
                <a:cs typeface="Neo Sans Intel"/>
              </a:rPr>
              <a:t>R</a:t>
            </a:r>
            <a:r>
              <a:rPr lang="en-US" sz="1000" baseline="-25000" dirty="0" err="1" smtClean="0">
                <a:solidFill>
                  <a:schemeClr val="tx2"/>
                </a:solidFill>
                <a:latin typeface="Neo Sans Intel"/>
                <a:cs typeface="Neo Sans Intel"/>
              </a:rPr>
              <a:t>k</a:t>
            </a:r>
            <a:endParaRPr lang="en-US" sz="1000" baseline="-25000" dirty="0" smtClean="0">
              <a:solidFill>
                <a:schemeClr val="tx2"/>
              </a:solidFill>
              <a:latin typeface="Neo Sans Intel"/>
              <a:cs typeface="Neo Sans Intel"/>
            </a:endParaRPr>
          </a:p>
        </p:txBody>
      </p:sp>
      <p:sp>
        <p:nvSpPr>
          <p:cNvPr id="1999" name="TextBox 1998"/>
          <p:cNvSpPr txBox="1"/>
          <p:nvPr/>
        </p:nvSpPr>
        <p:spPr>
          <a:xfrm>
            <a:off x="4402915" y="1429887"/>
            <a:ext cx="160486" cy="153888"/>
          </a:xfrm>
          <a:prstGeom prst="rect">
            <a:avLst/>
          </a:prstGeom>
          <a:noFill/>
        </p:spPr>
        <p:txBody>
          <a:bodyPr wrap="square" lIns="0" tIns="0" rIns="0" bIns="0" rtlCol="0">
            <a:spAutoFit/>
          </a:bodyPr>
          <a:lstStyle/>
          <a:p>
            <a:pPr algn="ctr"/>
            <a:r>
              <a:rPr lang="en-US" sz="1000" dirty="0" smtClean="0">
                <a:solidFill>
                  <a:schemeClr val="tx2"/>
                </a:solidFill>
                <a:latin typeface="Neo Sans Intel"/>
                <a:cs typeface="Neo Sans Intel"/>
              </a:rPr>
              <a:t>D</a:t>
            </a:r>
            <a:r>
              <a:rPr lang="en-US" sz="1000" baseline="-25000" dirty="0" smtClean="0">
                <a:solidFill>
                  <a:schemeClr val="tx2"/>
                </a:solidFill>
                <a:latin typeface="Neo Sans Intel"/>
                <a:cs typeface="Neo Sans Intel"/>
              </a:rPr>
              <a:t>1</a:t>
            </a:r>
          </a:p>
        </p:txBody>
      </p:sp>
      <p:sp>
        <p:nvSpPr>
          <p:cNvPr id="2001" name="TextBox 2000"/>
          <p:cNvSpPr txBox="1"/>
          <p:nvPr/>
        </p:nvSpPr>
        <p:spPr>
          <a:xfrm>
            <a:off x="4382723" y="1835209"/>
            <a:ext cx="190409" cy="153888"/>
          </a:xfrm>
          <a:prstGeom prst="rect">
            <a:avLst/>
          </a:prstGeom>
          <a:noFill/>
        </p:spPr>
        <p:txBody>
          <a:bodyPr wrap="square" lIns="0" tIns="0" rIns="0" bIns="0" rtlCol="0">
            <a:spAutoFit/>
          </a:bodyPr>
          <a:lstStyle/>
          <a:p>
            <a:pPr algn="ctr"/>
            <a:r>
              <a:rPr lang="en-US" sz="1000" dirty="0" err="1" smtClean="0">
                <a:solidFill>
                  <a:schemeClr val="tx2"/>
                </a:solidFill>
                <a:latin typeface="Neo Sans Intel"/>
                <a:cs typeface="Neo Sans Intel"/>
              </a:rPr>
              <a:t>D</a:t>
            </a:r>
            <a:r>
              <a:rPr lang="en-US" sz="1000" baseline="-25000" dirty="0" err="1" smtClean="0">
                <a:solidFill>
                  <a:schemeClr val="tx2"/>
                </a:solidFill>
                <a:latin typeface="Neo Sans Intel"/>
                <a:cs typeface="Neo Sans Intel"/>
              </a:rPr>
              <a:t>k</a:t>
            </a:r>
            <a:endParaRPr lang="en-US" sz="1000" baseline="-25000" dirty="0" smtClean="0">
              <a:solidFill>
                <a:schemeClr val="tx2"/>
              </a:solidFill>
              <a:latin typeface="Neo Sans Intel"/>
              <a:cs typeface="Neo Sans Intel"/>
            </a:endParaRPr>
          </a:p>
        </p:txBody>
      </p:sp>
      <p:sp>
        <p:nvSpPr>
          <p:cNvPr id="2003" name="TextBox 2002"/>
          <p:cNvSpPr txBox="1"/>
          <p:nvPr/>
        </p:nvSpPr>
        <p:spPr>
          <a:xfrm>
            <a:off x="5509337" y="1635670"/>
            <a:ext cx="143841" cy="153888"/>
          </a:xfrm>
          <a:prstGeom prst="rect">
            <a:avLst/>
          </a:prstGeom>
          <a:noFill/>
        </p:spPr>
        <p:txBody>
          <a:bodyPr wrap="square" lIns="0" tIns="0" rIns="0" bIns="0" rtlCol="0">
            <a:spAutoFit/>
          </a:bodyPr>
          <a:lstStyle/>
          <a:p>
            <a:r>
              <a:rPr lang="en-US" sz="1000" dirty="0" smtClean="0">
                <a:solidFill>
                  <a:schemeClr val="tx2"/>
                </a:solidFill>
                <a:latin typeface="Neo Sans Intel"/>
                <a:cs typeface="Neo Sans Intel"/>
              </a:rPr>
              <a:t>R</a:t>
            </a:r>
            <a:endParaRPr lang="en-US" sz="1000" baseline="-25000" dirty="0" smtClean="0">
              <a:solidFill>
                <a:schemeClr val="tx2"/>
              </a:solidFill>
              <a:latin typeface="Neo Sans Intel"/>
              <a:cs typeface="Neo Sans Intel"/>
            </a:endParaRPr>
          </a:p>
        </p:txBody>
      </p:sp>
      <p:sp>
        <p:nvSpPr>
          <p:cNvPr id="2004" name="TextBox 2003"/>
          <p:cNvSpPr txBox="1"/>
          <p:nvPr/>
        </p:nvSpPr>
        <p:spPr>
          <a:xfrm>
            <a:off x="7169372" y="1835716"/>
            <a:ext cx="494453" cy="256480"/>
          </a:xfrm>
          <a:prstGeom prst="rect">
            <a:avLst/>
          </a:prstGeom>
          <a:noFill/>
        </p:spPr>
        <p:txBody>
          <a:bodyPr wrap="square" lIns="0" tIns="0" rIns="0" bIns="0" rtlCol="0">
            <a:spAutoFit/>
          </a:bodyPr>
          <a:lstStyle/>
          <a:p>
            <a:pPr algn="ctr"/>
            <a:r>
              <a:rPr lang="en-US" sz="1000" dirty="0" err="1" smtClean="0">
                <a:solidFill>
                  <a:schemeClr val="tx2"/>
                </a:solidFill>
                <a:latin typeface="Neo Sans Intel"/>
                <a:cs typeface="Neo Sans Intel"/>
              </a:rPr>
              <a:t>S</a:t>
            </a:r>
            <a:r>
              <a:rPr lang="en-US" sz="1000" baseline="-25000" dirty="0" err="1" smtClean="0">
                <a:solidFill>
                  <a:schemeClr val="tx2"/>
                </a:solidFill>
                <a:latin typeface="Neo Sans Intel"/>
                <a:cs typeface="Neo Sans Intel"/>
              </a:rPr>
              <a:t>i</a:t>
            </a:r>
            <a:r>
              <a:rPr lang="en-US" sz="1000" dirty="0" err="1" smtClean="0">
                <a:solidFill>
                  <a:schemeClr val="tx2"/>
                </a:solidFill>
                <a:cs typeface="Neo Sans Intel"/>
              </a:rPr>
              <a:t>,R</a:t>
            </a:r>
            <a:r>
              <a:rPr lang="en-US" sz="1000" baseline="-25000" dirty="0" err="1" smtClean="0">
                <a:solidFill>
                  <a:schemeClr val="tx2"/>
                </a:solidFill>
                <a:cs typeface="Neo Sans Intel"/>
              </a:rPr>
              <a:t>i</a:t>
            </a:r>
            <a:endParaRPr lang="en-US" sz="1000" baseline="-25000" dirty="0">
              <a:solidFill>
                <a:schemeClr val="tx2"/>
              </a:solidFill>
              <a:cs typeface="Neo Sans Intel"/>
            </a:endParaRPr>
          </a:p>
          <a:p>
            <a:pPr algn="ctr"/>
            <a:endParaRPr lang="en-US" sz="1000" baseline="-25000" dirty="0" smtClean="0">
              <a:solidFill>
                <a:schemeClr val="tx2"/>
              </a:solidFill>
              <a:latin typeface="Neo Sans Intel"/>
              <a:cs typeface="Neo Sans Intel"/>
            </a:endParaRPr>
          </a:p>
        </p:txBody>
      </p:sp>
      <p:grpSp>
        <p:nvGrpSpPr>
          <p:cNvPr id="2008" name="Group 4"/>
          <p:cNvGrpSpPr>
            <a:grpSpLocks noChangeAspect="1"/>
          </p:cNvGrpSpPr>
          <p:nvPr/>
        </p:nvGrpSpPr>
        <p:grpSpPr bwMode="auto">
          <a:xfrm>
            <a:off x="4484349" y="3594895"/>
            <a:ext cx="1982028" cy="1233866"/>
            <a:chOff x="910" y="978"/>
            <a:chExt cx="1286" cy="1044"/>
          </a:xfrm>
        </p:grpSpPr>
        <p:sp>
          <p:nvSpPr>
            <p:cNvPr id="2009" name="AutoShape 3"/>
            <p:cNvSpPr>
              <a:spLocks noChangeAspect="1" noChangeArrowheads="1" noTextEdit="1"/>
            </p:cNvSpPr>
            <p:nvPr/>
          </p:nvSpPr>
          <p:spPr bwMode="auto">
            <a:xfrm>
              <a:off x="910" y="978"/>
              <a:ext cx="1284" cy="1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010" name="Group 205"/>
            <p:cNvGrpSpPr>
              <a:grpSpLocks/>
            </p:cNvGrpSpPr>
            <p:nvPr/>
          </p:nvGrpSpPr>
          <p:grpSpPr bwMode="auto">
            <a:xfrm>
              <a:off x="912" y="1011"/>
              <a:ext cx="587" cy="628"/>
              <a:chOff x="912" y="1011"/>
              <a:chExt cx="587" cy="628"/>
            </a:xfrm>
          </p:grpSpPr>
          <p:sp>
            <p:nvSpPr>
              <p:cNvPr id="2266" name="Rectangle 5"/>
              <p:cNvSpPr>
                <a:spLocks noChangeArrowheads="1"/>
              </p:cNvSpPr>
              <p:nvPr/>
            </p:nvSpPr>
            <p:spPr bwMode="auto">
              <a:xfrm>
                <a:off x="915" y="1014"/>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7" name="Freeform 6"/>
              <p:cNvSpPr>
                <a:spLocks noEditPoints="1"/>
              </p:cNvSpPr>
              <p:nvPr/>
            </p:nvSpPr>
            <p:spPr bwMode="auto">
              <a:xfrm>
                <a:off x="912" y="1011"/>
                <a:ext cx="64"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8" name="Rectangle 7"/>
              <p:cNvSpPr>
                <a:spLocks noChangeArrowheads="1"/>
              </p:cNvSpPr>
              <p:nvPr/>
            </p:nvSpPr>
            <p:spPr bwMode="auto">
              <a:xfrm>
                <a:off x="915" y="1071"/>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9" name="Freeform 8"/>
              <p:cNvSpPr>
                <a:spLocks noEditPoints="1"/>
              </p:cNvSpPr>
              <p:nvPr/>
            </p:nvSpPr>
            <p:spPr bwMode="auto">
              <a:xfrm>
                <a:off x="912" y="1068"/>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0" name="Rectangle 9"/>
              <p:cNvSpPr>
                <a:spLocks noChangeArrowheads="1"/>
              </p:cNvSpPr>
              <p:nvPr/>
            </p:nvSpPr>
            <p:spPr bwMode="auto">
              <a:xfrm>
                <a:off x="916"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1" name="Freeform 10"/>
              <p:cNvSpPr>
                <a:spLocks noEditPoints="1"/>
              </p:cNvSpPr>
              <p:nvPr/>
            </p:nvSpPr>
            <p:spPr bwMode="auto">
              <a:xfrm>
                <a:off x="913" y="1125"/>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2" name="Rectangle 11"/>
              <p:cNvSpPr>
                <a:spLocks noChangeArrowheads="1"/>
              </p:cNvSpPr>
              <p:nvPr/>
            </p:nvSpPr>
            <p:spPr bwMode="auto">
              <a:xfrm>
                <a:off x="915" y="1186"/>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3" name="Freeform 12"/>
              <p:cNvSpPr>
                <a:spLocks noEditPoints="1"/>
              </p:cNvSpPr>
              <p:nvPr/>
            </p:nvSpPr>
            <p:spPr bwMode="auto">
              <a:xfrm>
                <a:off x="912" y="1183"/>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4" name="Rectangle 13"/>
              <p:cNvSpPr>
                <a:spLocks noChangeArrowheads="1"/>
              </p:cNvSpPr>
              <p:nvPr/>
            </p:nvSpPr>
            <p:spPr bwMode="auto">
              <a:xfrm>
                <a:off x="915" y="1243"/>
                <a:ext cx="57" cy="58"/>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5" name="Freeform 14"/>
              <p:cNvSpPr>
                <a:spLocks noEditPoints="1"/>
              </p:cNvSpPr>
              <p:nvPr/>
            </p:nvSpPr>
            <p:spPr bwMode="auto">
              <a:xfrm>
                <a:off x="912" y="1240"/>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6" name="Rectangle 15"/>
              <p:cNvSpPr>
                <a:spLocks noChangeArrowheads="1"/>
              </p:cNvSpPr>
              <p:nvPr/>
            </p:nvSpPr>
            <p:spPr bwMode="auto">
              <a:xfrm>
                <a:off x="915"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7" name="Freeform 16"/>
              <p:cNvSpPr>
                <a:spLocks noEditPoints="1"/>
              </p:cNvSpPr>
              <p:nvPr/>
            </p:nvSpPr>
            <p:spPr bwMode="auto">
              <a:xfrm>
                <a:off x="912" y="1294"/>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8" name="Rectangle 17"/>
              <p:cNvSpPr>
                <a:spLocks noChangeArrowheads="1"/>
              </p:cNvSpPr>
              <p:nvPr/>
            </p:nvSpPr>
            <p:spPr bwMode="auto">
              <a:xfrm>
                <a:off x="915" y="1356"/>
                <a:ext cx="57"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9" name="Freeform 18"/>
              <p:cNvSpPr>
                <a:spLocks noEditPoints="1"/>
              </p:cNvSpPr>
              <p:nvPr/>
            </p:nvSpPr>
            <p:spPr bwMode="auto">
              <a:xfrm>
                <a:off x="912" y="1352"/>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0" name="Rectangle 19"/>
              <p:cNvSpPr>
                <a:spLocks noChangeArrowheads="1"/>
              </p:cNvSpPr>
              <p:nvPr/>
            </p:nvSpPr>
            <p:spPr bwMode="auto">
              <a:xfrm>
                <a:off x="915" y="1412"/>
                <a:ext cx="57" cy="5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1" name="Freeform 20"/>
              <p:cNvSpPr>
                <a:spLocks noEditPoints="1"/>
              </p:cNvSpPr>
              <p:nvPr/>
            </p:nvSpPr>
            <p:spPr bwMode="auto">
              <a:xfrm>
                <a:off x="912" y="1409"/>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2" name="Rectangle 21"/>
              <p:cNvSpPr>
                <a:spLocks noChangeArrowheads="1"/>
              </p:cNvSpPr>
              <p:nvPr/>
            </p:nvSpPr>
            <p:spPr bwMode="auto">
              <a:xfrm>
                <a:off x="915" y="146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3" name="Freeform 22"/>
              <p:cNvSpPr>
                <a:spLocks noEditPoints="1"/>
              </p:cNvSpPr>
              <p:nvPr/>
            </p:nvSpPr>
            <p:spPr bwMode="auto">
              <a:xfrm>
                <a:off x="912" y="1460"/>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4" name="Rectangle 23"/>
              <p:cNvSpPr>
                <a:spLocks noChangeArrowheads="1"/>
              </p:cNvSpPr>
              <p:nvPr/>
            </p:nvSpPr>
            <p:spPr bwMode="auto">
              <a:xfrm>
                <a:off x="915" y="1521"/>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5" name="Freeform 24"/>
              <p:cNvSpPr>
                <a:spLocks noEditPoints="1"/>
              </p:cNvSpPr>
              <p:nvPr/>
            </p:nvSpPr>
            <p:spPr bwMode="auto">
              <a:xfrm>
                <a:off x="912" y="1517"/>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6" name="Rectangle 25"/>
              <p:cNvSpPr>
                <a:spLocks noChangeArrowheads="1"/>
              </p:cNvSpPr>
              <p:nvPr/>
            </p:nvSpPr>
            <p:spPr bwMode="auto">
              <a:xfrm>
                <a:off x="916"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7" name="Freeform 26"/>
              <p:cNvSpPr>
                <a:spLocks noEditPoints="1"/>
              </p:cNvSpPr>
              <p:nvPr/>
            </p:nvSpPr>
            <p:spPr bwMode="auto">
              <a:xfrm>
                <a:off x="913" y="1575"/>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8" name="Rectangle 27"/>
              <p:cNvSpPr>
                <a:spLocks noChangeArrowheads="1"/>
              </p:cNvSpPr>
              <p:nvPr/>
            </p:nvSpPr>
            <p:spPr bwMode="auto">
              <a:xfrm>
                <a:off x="972"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9" name="Freeform 28"/>
              <p:cNvSpPr>
                <a:spLocks noEditPoints="1"/>
              </p:cNvSpPr>
              <p:nvPr/>
            </p:nvSpPr>
            <p:spPr bwMode="auto">
              <a:xfrm>
                <a:off x="969" y="1011"/>
                <a:ext cx="64"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0" name="Rectangle 29"/>
              <p:cNvSpPr>
                <a:spLocks noChangeArrowheads="1"/>
              </p:cNvSpPr>
              <p:nvPr/>
            </p:nvSpPr>
            <p:spPr bwMode="auto">
              <a:xfrm>
                <a:off x="972" y="1071"/>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1" name="Freeform 30"/>
              <p:cNvSpPr>
                <a:spLocks noEditPoints="1"/>
              </p:cNvSpPr>
              <p:nvPr/>
            </p:nvSpPr>
            <p:spPr bwMode="auto">
              <a:xfrm>
                <a:off x="969" y="1068"/>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2" name="Rectangle 31"/>
              <p:cNvSpPr>
                <a:spLocks noChangeArrowheads="1"/>
              </p:cNvSpPr>
              <p:nvPr/>
            </p:nvSpPr>
            <p:spPr bwMode="auto">
              <a:xfrm>
                <a:off x="973"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3" name="Freeform 32"/>
              <p:cNvSpPr>
                <a:spLocks noEditPoints="1"/>
              </p:cNvSpPr>
              <p:nvPr/>
            </p:nvSpPr>
            <p:spPr bwMode="auto">
              <a:xfrm>
                <a:off x="970"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4" name="Rectangle 33"/>
              <p:cNvSpPr>
                <a:spLocks noChangeArrowheads="1"/>
              </p:cNvSpPr>
              <p:nvPr/>
            </p:nvSpPr>
            <p:spPr bwMode="auto">
              <a:xfrm>
                <a:off x="972"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5" name="Freeform 34"/>
              <p:cNvSpPr>
                <a:spLocks noEditPoints="1"/>
              </p:cNvSpPr>
              <p:nvPr/>
            </p:nvSpPr>
            <p:spPr bwMode="auto">
              <a:xfrm>
                <a:off x="969" y="1183"/>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6" name="Rectangle 35"/>
              <p:cNvSpPr>
                <a:spLocks noChangeArrowheads="1"/>
              </p:cNvSpPr>
              <p:nvPr/>
            </p:nvSpPr>
            <p:spPr bwMode="auto">
              <a:xfrm>
                <a:off x="972" y="1243"/>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7" name="Freeform 36"/>
              <p:cNvSpPr>
                <a:spLocks noEditPoints="1"/>
              </p:cNvSpPr>
              <p:nvPr/>
            </p:nvSpPr>
            <p:spPr bwMode="auto">
              <a:xfrm>
                <a:off x="969" y="1240"/>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8" name="Rectangle 37"/>
              <p:cNvSpPr>
                <a:spLocks noChangeArrowheads="1"/>
              </p:cNvSpPr>
              <p:nvPr/>
            </p:nvSpPr>
            <p:spPr bwMode="auto">
              <a:xfrm>
                <a:off x="972" y="1298"/>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9" name="Freeform 38"/>
              <p:cNvSpPr>
                <a:spLocks noEditPoints="1"/>
              </p:cNvSpPr>
              <p:nvPr/>
            </p:nvSpPr>
            <p:spPr bwMode="auto">
              <a:xfrm>
                <a:off x="969" y="1294"/>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0" name="Rectangle 39"/>
              <p:cNvSpPr>
                <a:spLocks noChangeArrowheads="1"/>
              </p:cNvSpPr>
              <p:nvPr/>
            </p:nvSpPr>
            <p:spPr bwMode="auto">
              <a:xfrm>
                <a:off x="972"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1" name="Freeform 40"/>
              <p:cNvSpPr>
                <a:spLocks noEditPoints="1"/>
              </p:cNvSpPr>
              <p:nvPr/>
            </p:nvSpPr>
            <p:spPr bwMode="auto">
              <a:xfrm>
                <a:off x="969" y="1352"/>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2" name="Rectangle 41"/>
              <p:cNvSpPr>
                <a:spLocks noChangeArrowheads="1"/>
              </p:cNvSpPr>
              <p:nvPr/>
            </p:nvSpPr>
            <p:spPr bwMode="auto">
              <a:xfrm>
                <a:off x="972" y="1412"/>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3" name="Freeform 42"/>
              <p:cNvSpPr>
                <a:spLocks noEditPoints="1"/>
              </p:cNvSpPr>
              <p:nvPr/>
            </p:nvSpPr>
            <p:spPr bwMode="auto">
              <a:xfrm>
                <a:off x="969" y="1409"/>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4" name="Rectangle 43"/>
              <p:cNvSpPr>
                <a:spLocks noChangeArrowheads="1"/>
              </p:cNvSpPr>
              <p:nvPr/>
            </p:nvSpPr>
            <p:spPr bwMode="auto">
              <a:xfrm>
                <a:off x="972"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5" name="Freeform 44"/>
              <p:cNvSpPr>
                <a:spLocks noEditPoints="1"/>
              </p:cNvSpPr>
              <p:nvPr/>
            </p:nvSpPr>
            <p:spPr bwMode="auto">
              <a:xfrm>
                <a:off x="969" y="1460"/>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6" name="Rectangle 45"/>
              <p:cNvSpPr>
                <a:spLocks noChangeArrowheads="1"/>
              </p:cNvSpPr>
              <p:nvPr/>
            </p:nvSpPr>
            <p:spPr bwMode="auto">
              <a:xfrm>
                <a:off x="972" y="1521"/>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7" name="Freeform 46"/>
              <p:cNvSpPr>
                <a:spLocks noEditPoints="1"/>
              </p:cNvSpPr>
              <p:nvPr/>
            </p:nvSpPr>
            <p:spPr bwMode="auto">
              <a:xfrm>
                <a:off x="969" y="1517"/>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8" name="Rectangle 47"/>
              <p:cNvSpPr>
                <a:spLocks noChangeArrowheads="1"/>
              </p:cNvSpPr>
              <p:nvPr/>
            </p:nvSpPr>
            <p:spPr bwMode="auto">
              <a:xfrm>
                <a:off x="973"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9" name="Freeform 48"/>
              <p:cNvSpPr>
                <a:spLocks noEditPoints="1"/>
              </p:cNvSpPr>
              <p:nvPr/>
            </p:nvSpPr>
            <p:spPr bwMode="auto">
              <a:xfrm>
                <a:off x="970"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0" name="Rectangle 49"/>
              <p:cNvSpPr>
                <a:spLocks noChangeArrowheads="1"/>
              </p:cNvSpPr>
              <p:nvPr/>
            </p:nvSpPr>
            <p:spPr bwMode="auto">
              <a:xfrm>
                <a:off x="1030" y="101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1" name="Freeform 50"/>
              <p:cNvSpPr>
                <a:spLocks noEditPoints="1"/>
              </p:cNvSpPr>
              <p:nvPr/>
            </p:nvSpPr>
            <p:spPr bwMode="auto">
              <a:xfrm>
                <a:off x="1027" y="1011"/>
                <a:ext cx="63"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2" name="Rectangle 51"/>
              <p:cNvSpPr>
                <a:spLocks noChangeArrowheads="1"/>
              </p:cNvSpPr>
              <p:nvPr/>
            </p:nvSpPr>
            <p:spPr bwMode="auto">
              <a:xfrm>
                <a:off x="1030" y="1071"/>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3" name="Freeform 52"/>
              <p:cNvSpPr>
                <a:spLocks noEditPoints="1"/>
              </p:cNvSpPr>
              <p:nvPr/>
            </p:nvSpPr>
            <p:spPr bwMode="auto">
              <a:xfrm>
                <a:off x="1027" y="1068"/>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4" name="Rectangle 53"/>
              <p:cNvSpPr>
                <a:spLocks noChangeArrowheads="1"/>
              </p:cNvSpPr>
              <p:nvPr/>
            </p:nvSpPr>
            <p:spPr bwMode="auto">
              <a:xfrm>
                <a:off x="1031"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5" name="Freeform 54"/>
              <p:cNvSpPr>
                <a:spLocks noEditPoints="1"/>
              </p:cNvSpPr>
              <p:nvPr/>
            </p:nvSpPr>
            <p:spPr bwMode="auto">
              <a:xfrm>
                <a:off x="1028"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6" name="Rectangle 55"/>
              <p:cNvSpPr>
                <a:spLocks noChangeArrowheads="1"/>
              </p:cNvSpPr>
              <p:nvPr/>
            </p:nvSpPr>
            <p:spPr bwMode="auto">
              <a:xfrm>
                <a:off x="1030" y="1186"/>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7" name="Freeform 56"/>
              <p:cNvSpPr>
                <a:spLocks noEditPoints="1"/>
              </p:cNvSpPr>
              <p:nvPr/>
            </p:nvSpPr>
            <p:spPr bwMode="auto">
              <a:xfrm>
                <a:off x="1027" y="1183"/>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8" name="Rectangle 57"/>
              <p:cNvSpPr>
                <a:spLocks noChangeArrowheads="1"/>
              </p:cNvSpPr>
              <p:nvPr/>
            </p:nvSpPr>
            <p:spPr bwMode="auto">
              <a:xfrm>
                <a:off x="1030" y="1243"/>
                <a:ext cx="57" cy="58"/>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9" name="Freeform 58"/>
              <p:cNvSpPr>
                <a:spLocks noEditPoints="1"/>
              </p:cNvSpPr>
              <p:nvPr/>
            </p:nvSpPr>
            <p:spPr bwMode="auto">
              <a:xfrm>
                <a:off x="1027" y="1240"/>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0" name="Rectangle 59"/>
              <p:cNvSpPr>
                <a:spLocks noChangeArrowheads="1"/>
              </p:cNvSpPr>
              <p:nvPr/>
            </p:nvSpPr>
            <p:spPr bwMode="auto">
              <a:xfrm>
                <a:off x="1030"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1" name="Freeform 60"/>
              <p:cNvSpPr>
                <a:spLocks noEditPoints="1"/>
              </p:cNvSpPr>
              <p:nvPr/>
            </p:nvSpPr>
            <p:spPr bwMode="auto">
              <a:xfrm>
                <a:off x="1027" y="1294"/>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2" name="Rectangle 61"/>
              <p:cNvSpPr>
                <a:spLocks noChangeArrowheads="1"/>
              </p:cNvSpPr>
              <p:nvPr/>
            </p:nvSpPr>
            <p:spPr bwMode="auto">
              <a:xfrm>
                <a:off x="1030" y="1356"/>
                <a:ext cx="57"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3" name="Freeform 62"/>
              <p:cNvSpPr>
                <a:spLocks noEditPoints="1"/>
              </p:cNvSpPr>
              <p:nvPr/>
            </p:nvSpPr>
            <p:spPr bwMode="auto">
              <a:xfrm>
                <a:off x="1027" y="1352"/>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4" name="Rectangle 63"/>
              <p:cNvSpPr>
                <a:spLocks noChangeArrowheads="1"/>
              </p:cNvSpPr>
              <p:nvPr/>
            </p:nvSpPr>
            <p:spPr bwMode="auto">
              <a:xfrm>
                <a:off x="1030"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5" name="Freeform 64"/>
              <p:cNvSpPr>
                <a:spLocks noEditPoints="1"/>
              </p:cNvSpPr>
              <p:nvPr/>
            </p:nvSpPr>
            <p:spPr bwMode="auto">
              <a:xfrm>
                <a:off x="1027" y="1409"/>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6" name="Rectangle 65"/>
              <p:cNvSpPr>
                <a:spLocks noChangeArrowheads="1"/>
              </p:cNvSpPr>
              <p:nvPr/>
            </p:nvSpPr>
            <p:spPr bwMode="auto">
              <a:xfrm>
                <a:off x="1030" y="146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7" name="Freeform 66"/>
              <p:cNvSpPr>
                <a:spLocks noEditPoints="1"/>
              </p:cNvSpPr>
              <p:nvPr/>
            </p:nvSpPr>
            <p:spPr bwMode="auto">
              <a:xfrm>
                <a:off x="1027" y="1460"/>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8" name="Rectangle 67"/>
              <p:cNvSpPr>
                <a:spLocks noChangeArrowheads="1"/>
              </p:cNvSpPr>
              <p:nvPr/>
            </p:nvSpPr>
            <p:spPr bwMode="auto">
              <a:xfrm>
                <a:off x="1030" y="1521"/>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9" name="Freeform 68"/>
              <p:cNvSpPr>
                <a:spLocks noEditPoints="1"/>
              </p:cNvSpPr>
              <p:nvPr/>
            </p:nvSpPr>
            <p:spPr bwMode="auto">
              <a:xfrm>
                <a:off x="1027" y="1517"/>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0" name="Rectangle 69"/>
              <p:cNvSpPr>
                <a:spLocks noChangeArrowheads="1"/>
              </p:cNvSpPr>
              <p:nvPr/>
            </p:nvSpPr>
            <p:spPr bwMode="auto">
              <a:xfrm>
                <a:off x="1031"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1" name="Freeform 70"/>
              <p:cNvSpPr>
                <a:spLocks noEditPoints="1"/>
              </p:cNvSpPr>
              <p:nvPr/>
            </p:nvSpPr>
            <p:spPr bwMode="auto">
              <a:xfrm>
                <a:off x="1028"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2" name="Rectangle 71"/>
              <p:cNvSpPr>
                <a:spLocks noChangeArrowheads="1"/>
              </p:cNvSpPr>
              <p:nvPr/>
            </p:nvSpPr>
            <p:spPr bwMode="auto">
              <a:xfrm>
                <a:off x="1089" y="1014"/>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3" name="Freeform 72"/>
              <p:cNvSpPr>
                <a:spLocks noEditPoints="1"/>
              </p:cNvSpPr>
              <p:nvPr/>
            </p:nvSpPr>
            <p:spPr bwMode="auto">
              <a:xfrm>
                <a:off x="1086" y="1011"/>
                <a:ext cx="64"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4" name="Rectangle 73"/>
              <p:cNvSpPr>
                <a:spLocks noChangeArrowheads="1"/>
              </p:cNvSpPr>
              <p:nvPr/>
            </p:nvSpPr>
            <p:spPr bwMode="auto">
              <a:xfrm>
                <a:off x="1089" y="1071"/>
                <a:ext cx="57"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5" name="Freeform 74"/>
              <p:cNvSpPr>
                <a:spLocks noEditPoints="1"/>
              </p:cNvSpPr>
              <p:nvPr/>
            </p:nvSpPr>
            <p:spPr bwMode="auto">
              <a:xfrm>
                <a:off x="1086" y="1068"/>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6" name="Rectangle 75"/>
              <p:cNvSpPr>
                <a:spLocks noChangeArrowheads="1"/>
              </p:cNvSpPr>
              <p:nvPr/>
            </p:nvSpPr>
            <p:spPr bwMode="auto">
              <a:xfrm>
                <a:off x="1090"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7" name="Freeform 76"/>
              <p:cNvSpPr>
                <a:spLocks noEditPoints="1"/>
              </p:cNvSpPr>
              <p:nvPr/>
            </p:nvSpPr>
            <p:spPr bwMode="auto">
              <a:xfrm>
                <a:off x="1087"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8" name="Rectangle 77"/>
              <p:cNvSpPr>
                <a:spLocks noChangeArrowheads="1"/>
              </p:cNvSpPr>
              <p:nvPr/>
            </p:nvSpPr>
            <p:spPr bwMode="auto">
              <a:xfrm>
                <a:off x="1089" y="1186"/>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9" name="Freeform 78"/>
              <p:cNvSpPr>
                <a:spLocks noEditPoints="1"/>
              </p:cNvSpPr>
              <p:nvPr/>
            </p:nvSpPr>
            <p:spPr bwMode="auto">
              <a:xfrm>
                <a:off x="1086" y="1183"/>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0" name="Rectangle 79"/>
              <p:cNvSpPr>
                <a:spLocks noChangeArrowheads="1"/>
              </p:cNvSpPr>
              <p:nvPr/>
            </p:nvSpPr>
            <p:spPr bwMode="auto">
              <a:xfrm>
                <a:off x="1089" y="1243"/>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1" name="Freeform 80"/>
              <p:cNvSpPr>
                <a:spLocks noEditPoints="1"/>
              </p:cNvSpPr>
              <p:nvPr/>
            </p:nvSpPr>
            <p:spPr bwMode="auto">
              <a:xfrm>
                <a:off x="1086" y="1240"/>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2" name="Rectangle 81"/>
              <p:cNvSpPr>
                <a:spLocks noChangeArrowheads="1"/>
              </p:cNvSpPr>
              <p:nvPr/>
            </p:nvSpPr>
            <p:spPr bwMode="auto">
              <a:xfrm>
                <a:off x="1089"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3" name="Freeform 82"/>
              <p:cNvSpPr>
                <a:spLocks noEditPoints="1"/>
              </p:cNvSpPr>
              <p:nvPr/>
            </p:nvSpPr>
            <p:spPr bwMode="auto">
              <a:xfrm>
                <a:off x="1086" y="1294"/>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4" name="Rectangle 83"/>
              <p:cNvSpPr>
                <a:spLocks noChangeArrowheads="1"/>
              </p:cNvSpPr>
              <p:nvPr/>
            </p:nvSpPr>
            <p:spPr bwMode="auto">
              <a:xfrm>
                <a:off x="1089" y="1356"/>
                <a:ext cx="57"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5" name="Freeform 84"/>
              <p:cNvSpPr>
                <a:spLocks noEditPoints="1"/>
              </p:cNvSpPr>
              <p:nvPr/>
            </p:nvSpPr>
            <p:spPr bwMode="auto">
              <a:xfrm>
                <a:off x="1086" y="1352"/>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6" name="Rectangle 85"/>
              <p:cNvSpPr>
                <a:spLocks noChangeArrowheads="1"/>
              </p:cNvSpPr>
              <p:nvPr/>
            </p:nvSpPr>
            <p:spPr bwMode="auto">
              <a:xfrm>
                <a:off x="1089"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7" name="Freeform 86"/>
              <p:cNvSpPr>
                <a:spLocks noEditPoints="1"/>
              </p:cNvSpPr>
              <p:nvPr/>
            </p:nvSpPr>
            <p:spPr bwMode="auto">
              <a:xfrm>
                <a:off x="1086" y="1409"/>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8" name="Rectangle 87"/>
              <p:cNvSpPr>
                <a:spLocks noChangeArrowheads="1"/>
              </p:cNvSpPr>
              <p:nvPr/>
            </p:nvSpPr>
            <p:spPr bwMode="auto">
              <a:xfrm>
                <a:off x="1089" y="1464"/>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9" name="Freeform 88"/>
              <p:cNvSpPr>
                <a:spLocks noEditPoints="1"/>
              </p:cNvSpPr>
              <p:nvPr/>
            </p:nvSpPr>
            <p:spPr bwMode="auto">
              <a:xfrm>
                <a:off x="1086" y="1460"/>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0" name="Rectangle 89"/>
              <p:cNvSpPr>
                <a:spLocks noChangeArrowheads="1"/>
              </p:cNvSpPr>
              <p:nvPr/>
            </p:nvSpPr>
            <p:spPr bwMode="auto">
              <a:xfrm>
                <a:off x="1089" y="1521"/>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1" name="Freeform 90"/>
              <p:cNvSpPr>
                <a:spLocks noEditPoints="1"/>
              </p:cNvSpPr>
              <p:nvPr/>
            </p:nvSpPr>
            <p:spPr bwMode="auto">
              <a:xfrm>
                <a:off x="1086" y="1517"/>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2" name="Rectangle 91"/>
              <p:cNvSpPr>
                <a:spLocks noChangeArrowheads="1"/>
              </p:cNvSpPr>
              <p:nvPr/>
            </p:nvSpPr>
            <p:spPr bwMode="auto">
              <a:xfrm>
                <a:off x="1090"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3" name="Freeform 92"/>
              <p:cNvSpPr>
                <a:spLocks noEditPoints="1"/>
              </p:cNvSpPr>
              <p:nvPr/>
            </p:nvSpPr>
            <p:spPr bwMode="auto">
              <a:xfrm>
                <a:off x="1087"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4" name="Rectangle 93"/>
              <p:cNvSpPr>
                <a:spLocks noChangeArrowheads="1"/>
              </p:cNvSpPr>
              <p:nvPr/>
            </p:nvSpPr>
            <p:spPr bwMode="auto">
              <a:xfrm>
                <a:off x="1148" y="101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5" name="Freeform 94"/>
              <p:cNvSpPr>
                <a:spLocks noEditPoints="1"/>
              </p:cNvSpPr>
              <p:nvPr/>
            </p:nvSpPr>
            <p:spPr bwMode="auto">
              <a:xfrm>
                <a:off x="1145" y="1011"/>
                <a:ext cx="63"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6" name="Rectangle 95"/>
              <p:cNvSpPr>
                <a:spLocks noChangeArrowheads="1"/>
              </p:cNvSpPr>
              <p:nvPr/>
            </p:nvSpPr>
            <p:spPr bwMode="auto">
              <a:xfrm>
                <a:off x="1148" y="1071"/>
                <a:ext cx="57"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7" name="Freeform 96"/>
              <p:cNvSpPr>
                <a:spLocks noEditPoints="1"/>
              </p:cNvSpPr>
              <p:nvPr/>
            </p:nvSpPr>
            <p:spPr bwMode="auto">
              <a:xfrm>
                <a:off x="1145" y="1068"/>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8" name="Rectangle 97"/>
              <p:cNvSpPr>
                <a:spLocks noChangeArrowheads="1"/>
              </p:cNvSpPr>
              <p:nvPr/>
            </p:nvSpPr>
            <p:spPr bwMode="auto">
              <a:xfrm>
                <a:off x="1149"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9" name="Freeform 98"/>
              <p:cNvSpPr>
                <a:spLocks noEditPoints="1"/>
              </p:cNvSpPr>
              <p:nvPr/>
            </p:nvSpPr>
            <p:spPr bwMode="auto">
              <a:xfrm>
                <a:off x="1145" y="1125"/>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0" name="Rectangle 99"/>
              <p:cNvSpPr>
                <a:spLocks noChangeArrowheads="1"/>
              </p:cNvSpPr>
              <p:nvPr/>
            </p:nvSpPr>
            <p:spPr bwMode="auto">
              <a:xfrm>
                <a:off x="1148" y="1186"/>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1" name="Freeform 100"/>
              <p:cNvSpPr>
                <a:spLocks noEditPoints="1"/>
              </p:cNvSpPr>
              <p:nvPr/>
            </p:nvSpPr>
            <p:spPr bwMode="auto">
              <a:xfrm>
                <a:off x="1145" y="1183"/>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2" name="Rectangle 101"/>
              <p:cNvSpPr>
                <a:spLocks noChangeArrowheads="1"/>
              </p:cNvSpPr>
              <p:nvPr/>
            </p:nvSpPr>
            <p:spPr bwMode="auto">
              <a:xfrm>
                <a:off x="1148" y="1243"/>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3" name="Freeform 102"/>
              <p:cNvSpPr>
                <a:spLocks noEditPoints="1"/>
              </p:cNvSpPr>
              <p:nvPr/>
            </p:nvSpPr>
            <p:spPr bwMode="auto">
              <a:xfrm>
                <a:off x="1145" y="1240"/>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4" name="Rectangle 103"/>
              <p:cNvSpPr>
                <a:spLocks noChangeArrowheads="1"/>
              </p:cNvSpPr>
              <p:nvPr/>
            </p:nvSpPr>
            <p:spPr bwMode="auto">
              <a:xfrm>
                <a:off x="1148"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5" name="Freeform 104"/>
              <p:cNvSpPr>
                <a:spLocks noEditPoints="1"/>
              </p:cNvSpPr>
              <p:nvPr/>
            </p:nvSpPr>
            <p:spPr bwMode="auto">
              <a:xfrm>
                <a:off x="1145" y="1294"/>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6" name="Rectangle 105"/>
              <p:cNvSpPr>
                <a:spLocks noChangeArrowheads="1"/>
              </p:cNvSpPr>
              <p:nvPr/>
            </p:nvSpPr>
            <p:spPr bwMode="auto">
              <a:xfrm>
                <a:off x="1148" y="1356"/>
                <a:ext cx="57" cy="56"/>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7" name="Freeform 106"/>
              <p:cNvSpPr>
                <a:spLocks noEditPoints="1"/>
              </p:cNvSpPr>
              <p:nvPr/>
            </p:nvSpPr>
            <p:spPr bwMode="auto">
              <a:xfrm>
                <a:off x="1145" y="1352"/>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8" name="Rectangle 107"/>
              <p:cNvSpPr>
                <a:spLocks noChangeArrowheads="1"/>
              </p:cNvSpPr>
              <p:nvPr/>
            </p:nvSpPr>
            <p:spPr bwMode="auto">
              <a:xfrm>
                <a:off x="1148"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9" name="Freeform 108"/>
              <p:cNvSpPr>
                <a:spLocks noEditPoints="1"/>
              </p:cNvSpPr>
              <p:nvPr/>
            </p:nvSpPr>
            <p:spPr bwMode="auto">
              <a:xfrm>
                <a:off x="1145" y="1409"/>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0" name="Rectangle 109"/>
              <p:cNvSpPr>
                <a:spLocks noChangeArrowheads="1"/>
              </p:cNvSpPr>
              <p:nvPr/>
            </p:nvSpPr>
            <p:spPr bwMode="auto">
              <a:xfrm>
                <a:off x="1148" y="146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1" name="Freeform 110"/>
              <p:cNvSpPr>
                <a:spLocks noEditPoints="1"/>
              </p:cNvSpPr>
              <p:nvPr/>
            </p:nvSpPr>
            <p:spPr bwMode="auto">
              <a:xfrm>
                <a:off x="1145" y="1460"/>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2" name="Rectangle 111"/>
              <p:cNvSpPr>
                <a:spLocks noChangeArrowheads="1"/>
              </p:cNvSpPr>
              <p:nvPr/>
            </p:nvSpPr>
            <p:spPr bwMode="auto">
              <a:xfrm>
                <a:off x="1148" y="1521"/>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3" name="Freeform 112"/>
              <p:cNvSpPr>
                <a:spLocks noEditPoints="1"/>
              </p:cNvSpPr>
              <p:nvPr/>
            </p:nvSpPr>
            <p:spPr bwMode="auto">
              <a:xfrm>
                <a:off x="1145" y="1517"/>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4" name="Rectangle 113"/>
              <p:cNvSpPr>
                <a:spLocks noChangeArrowheads="1"/>
              </p:cNvSpPr>
              <p:nvPr/>
            </p:nvSpPr>
            <p:spPr bwMode="auto">
              <a:xfrm>
                <a:off x="1149" y="1578"/>
                <a:ext cx="57" cy="57"/>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5" name="Freeform 114"/>
              <p:cNvSpPr>
                <a:spLocks noEditPoints="1"/>
              </p:cNvSpPr>
              <p:nvPr/>
            </p:nvSpPr>
            <p:spPr bwMode="auto">
              <a:xfrm>
                <a:off x="1145" y="1575"/>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6" name="Rectangle 115"/>
              <p:cNvSpPr>
                <a:spLocks noChangeArrowheads="1"/>
              </p:cNvSpPr>
              <p:nvPr/>
            </p:nvSpPr>
            <p:spPr bwMode="auto">
              <a:xfrm>
                <a:off x="1205"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7" name="Freeform 116"/>
              <p:cNvSpPr>
                <a:spLocks noEditPoints="1"/>
              </p:cNvSpPr>
              <p:nvPr/>
            </p:nvSpPr>
            <p:spPr bwMode="auto">
              <a:xfrm>
                <a:off x="1202" y="1011"/>
                <a:ext cx="64"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8" name="Rectangle 117"/>
              <p:cNvSpPr>
                <a:spLocks noChangeArrowheads="1"/>
              </p:cNvSpPr>
              <p:nvPr/>
            </p:nvSpPr>
            <p:spPr bwMode="auto">
              <a:xfrm>
                <a:off x="1205" y="1071"/>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9" name="Freeform 118"/>
              <p:cNvSpPr>
                <a:spLocks noEditPoints="1"/>
              </p:cNvSpPr>
              <p:nvPr/>
            </p:nvSpPr>
            <p:spPr bwMode="auto">
              <a:xfrm>
                <a:off x="1202" y="1068"/>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0" name="Rectangle 119"/>
              <p:cNvSpPr>
                <a:spLocks noChangeArrowheads="1"/>
              </p:cNvSpPr>
              <p:nvPr/>
            </p:nvSpPr>
            <p:spPr bwMode="auto">
              <a:xfrm>
                <a:off x="1206" y="1129"/>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1" name="Freeform 120"/>
              <p:cNvSpPr>
                <a:spLocks noEditPoints="1"/>
              </p:cNvSpPr>
              <p:nvPr/>
            </p:nvSpPr>
            <p:spPr bwMode="auto">
              <a:xfrm>
                <a:off x="1202" y="1125"/>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2" name="Rectangle 121"/>
              <p:cNvSpPr>
                <a:spLocks noChangeArrowheads="1"/>
              </p:cNvSpPr>
              <p:nvPr/>
            </p:nvSpPr>
            <p:spPr bwMode="auto">
              <a:xfrm>
                <a:off x="1205"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3" name="Freeform 122"/>
              <p:cNvSpPr>
                <a:spLocks noEditPoints="1"/>
              </p:cNvSpPr>
              <p:nvPr/>
            </p:nvSpPr>
            <p:spPr bwMode="auto">
              <a:xfrm>
                <a:off x="1202" y="1183"/>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4" name="Rectangle 123"/>
              <p:cNvSpPr>
                <a:spLocks noChangeArrowheads="1"/>
              </p:cNvSpPr>
              <p:nvPr/>
            </p:nvSpPr>
            <p:spPr bwMode="auto">
              <a:xfrm>
                <a:off x="1205" y="1243"/>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5" name="Freeform 124"/>
              <p:cNvSpPr>
                <a:spLocks noEditPoints="1"/>
              </p:cNvSpPr>
              <p:nvPr/>
            </p:nvSpPr>
            <p:spPr bwMode="auto">
              <a:xfrm>
                <a:off x="1202" y="1240"/>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6" name="Rectangle 125"/>
              <p:cNvSpPr>
                <a:spLocks noChangeArrowheads="1"/>
              </p:cNvSpPr>
              <p:nvPr/>
            </p:nvSpPr>
            <p:spPr bwMode="auto">
              <a:xfrm>
                <a:off x="1205" y="1298"/>
                <a:ext cx="58" cy="5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87" name="Freeform 126"/>
              <p:cNvSpPr>
                <a:spLocks noEditPoints="1"/>
              </p:cNvSpPr>
              <p:nvPr/>
            </p:nvSpPr>
            <p:spPr bwMode="auto">
              <a:xfrm>
                <a:off x="1202" y="1294"/>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8" name="Rectangle 127"/>
              <p:cNvSpPr>
                <a:spLocks noChangeArrowheads="1"/>
              </p:cNvSpPr>
              <p:nvPr/>
            </p:nvSpPr>
            <p:spPr bwMode="auto">
              <a:xfrm>
                <a:off x="1205"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9" name="Freeform 128"/>
              <p:cNvSpPr>
                <a:spLocks noEditPoints="1"/>
              </p:cNvSpPr>
              <p:nvPr/>
            </p:nvSpPr>
            <p:spPr bwMode="auto">
              <a:xfrm>
                <a:off x="1202" y="1352"/>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0" name="Rectangle 129"/>
              <p:cNvSpPr>
                <a:spLocks noChangeArrowheads="1"/>
              </p:cNvSpPr>
              <p:nvPr/>
            </p:nvSpPr>
            <p:spPr bwMode="auto">
              <a:xfrm>
                <a:off x="1205" y="1412"/>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1" name="Freeform 130"/>
              <p:cNvSpPr>
                <a:spLocks noEditPoints="1"/>
              </p:cNvSpPr>
              <p:nvPr/>
            </p:nvSpPr>
            <p:spPr bwMode="auto">
              <a:xfrm>
                <a:off x="1202" y="1409"/>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2" name="Rectangle 131"/>
              <p:cNvSpPr>
                <a:spLocks noChangeArrowheads="1"/>
              </p:cNvSpPr>
              <p:nvPr/>
            </p:nvSpPr>
            <p:spPr bwMode="auto">
              <a:xfrm>
                <a:off x="1205"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3" name="Freeform 132"/>
              <p:cNvSpPr>
                <a:spLocks noEditPoints="1"/>
              </p:cNvSpPr>
              <p:nvPr/>
            </p:nvSpPr>
            <p:spPr bwMode="auto">
              <a:xfrm>
                <a:off x="1202" y="1460"/>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4" name="Rectangle 133"/>
              <p:cNvSpPr>
                <a:spLocks noChangeArrowheads="1"/>
              </p:cNvSpPr>
              <p:nvPr/>
            </p:nvSpPr>
            <p:spPr bwMode="auto">
              <a:xfrm>
                <a:off x="1205" y="1521"/>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5" name="Freeform 134"/>
              <p:cNvSpPr>
                <a:spLocks noEditPoints="1"/>
              </p:cNvSpPr>
              <p:nvPr/>
            </p:nvSpPr>
            <p:spPr bwMode="auto">
              <a:xfrm>
                <a:off x="1202" y="1517"/>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6" name="Rectangle 135"/>
              <p:cNvSpPr>
                <a:spLocks noChangeArrowheads="1"/>
              </p:cNvSpPr>
              <p:nvPr/>
            </p:nvSpPr>
            <p:spPr bwMode="auto">
              <a:xfrm>
                <a:off x="1206"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7" name="Freeform 136"/>
              <p:cNvSpPr>
                <a:spLocks noEditPoints="1"/>
              </p:cNvSpPr>
              <p:nvPr/>
            </p:nvSpPr>
            <p:spPr bwMode="auto">
              <a:xfrm>
                <a:off x="1202" y="1575"/>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8" name="Rectangle 137"/>
              <p:cNvSpPr>
                <a:spLocks noChangeArrowheads="1"/>
              </p:cNvSpPr>
              <p:nvPr/>
            </p:nvSpPr>
            <p:spPr bwMode="auto">
              <a:xfrm>
                <a:off x="1263"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9" name="Freeform 138"/>
              <p:cNvSpPr>
                <a:spLocks noEditPoints="1"/>
              </p:cNvSpPr>
              <p:nvPr/>
            </p:nvSpPr>
            <p:spPr bwMode="auto">
              <a:xfrm>
                <a:off x="1260" y="1011"/>
                <a:ext cx="64"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0" name="Rectangle 139"/>
              <p:cNvSpPr>
                <a:spLocks noChangeArrowheads="1"/>
              </p:cNvSpPr>
              <p:nvPr/>
            </p:nvSpPr>
            <p:spPr bwMode="auto">
              <a:xfrm>
                <a:off x="1263" y="1071"/>
                <a:ext cx="58" cy="5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1" name="Freeform 140"/>
              <p:cNvSpPr>
                <a:spLocks noEditPoints="1"/>
              </p:cNvSpPr>
              <p:nvPr/>
            </p:nvSpPr>
            <p:spPr bwMode="auto">
              <a:xfrm>
                <a:off x="1260" y="1068"/>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2" name="Rectangle 141"/>
              <p:cNvSpPr>
                <a:spLocks noChangeArrowheads="1"/>
              </p:cNvSpPr>
              <p:nvPr/>
            </p:nvSpPr>
            <p:spPr bwMode="auto">
              <a:xfrm>
                <a:off x="1264"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3" name="Freeform 142"/>
              <p:cNvSpPr>
                <a:spLocks noEditPoints="1"/>
              </p:cNvSpPr>
              <p:nvPr/>
            </p:nvSpPr>
            <p:spPr bwMode="auto">
              <a:xfrm>
                <a:off x="1261"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4" name="Rectangle 143"/>
              <p:cNvSpPr>
                <a:spLocks noChangeArrowheads="1"/>
              </p:cNvSpPr>
              <p:nvPr/>
            </p:nvSpPr>
            <p:spPr bwMode="auto">
              <a:xfrm>
                <a:off x="1263" y="1186"/>
                <a:ext cx="58" cy="5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5" name="Freeform 144"/>
              <p:cNvSpPr>
                <a:spLocks noEditPoints="1"/>
              </p:cNvSpPr>
              <p:nvPr/>
            </p:nvSpPr>
            <p:spPr bwMode="auto">
              <a:xfrm>
                <a:off x="1260" y="1183"/>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6" name="Rectangle 145"/>
              <p:cNvSpPr>
                <a:spLocks noChangeArrowheads="1"/>
              </p:cNvSpPr>
              <p:nvPr/>
            </p:nvSpPr>
            <p:spPr bwMode="auto">
              <a:xfrm>
                <a:off x="1263" y="1243"/>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7" name="Freeform 146"/>
              <p:cNvSpPr>
                <a:spLocks noEditPoints="1"/>
              </p:cNvSpPr>
              <p:nvPr/>
            </p:nvSpPr>
            <p:spPr bwMode="auto">
              <a:xfrm>
                <a:off x="1260" y="1240"/>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8" name="Rectangle 147"/>
              <p:cNvSpPr>
                <a:spLocks noChangeArrowheads="1"/>
              </p:cNvSpPr>
              <p:nvPr/>
            </p:nvSpPr>
            <p:spPr bwMode="auto">
              <a:xfrm>
                <a:off x="1263" y="1298"/>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9" name="Freeform 148"/>
              <p:cNvSpPr>
                <a:spLocks noEditPoints="1"/>
              </p:cNvSpPr>
              <p:nvPr/>
            </p:nvSpPr>
            <p:spPr bwMode="auto">
              <a:xfrm>
                <a:off x="1260" y="1294"/>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0" name="Rectangle 149"/>
              <p:cNvSpPr>
                <a:spLocks noChangeArrowheads="1"/>
              </p:cNvSpPr>
              <p:nvPr/>
            </p:nvSpPr>
            <p:spPr bwMode="auto">
              <a:xfrm>
                <a:off x="1263"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1" name="Freeform 150"/>
              <p:cNvSpPr>
                <a:spLocks noEditPoints="1"/>
              </p:cNvSpPr>
              <p:nvPr/>
            </p:nvSpPr>
            <p:spPr bwMode="auto">
              <a:xfrm>
                <a:off x="1260" y="1352"/>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2" name="Rectangle 151"/>
              <p:cNvSpPr>
                <a:spLocks noChangeArrowheads="1"/>
              </p:cNvSpPr>
              <p:nvPr/>
            </p:nvSpPr>
            <p:spPr bwMode="auto">
              <a:xfrm>
                <a:off x="1263" y="1412"/>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3" name="Freeform 152"/>
              <p:cNvSpPr>
                <a:spLocks noEditPoints="1"/>
              </p:cNvSpPr>
              <p:nvPr/>
            </p:nvSpPr>
            <p:spPr bwMode="auto">
              <a:xfrm>
                <a:off x="1260" y="1409"/>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4" name="Rectangle 153"/>
              <p:cNvSpPr>
                <a:spLocks noChangeArrowheads="1"/>
              </p:cNvSpPr>
              <p:nvPr/>
            </p:nvSpPr>
            <p:spPr bwMode="auto">
              <a:xfrm>
                <a:off x="1263"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5" name="Freeform 154"/>
              <p:cNvSpPr>
                <a:spLocks noEditPoints="1"/>
              </p:cNvSpPr>
              <p:nvPr/>
            </p:nvSpPr>
            <p:spPr bwMode="auto">
              <a:xfrm>
                <a:off x="1260" y="1460"/>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6" name="Rectangle 155"/>
              <p:cNvSpPr>
                <a:spLocks noChangeArrowheads="1"/>
              </p:cNvSpPr>
              <p:nvPr/>
            </p:nvSpPr>
            <p:spPr bwMode="auto">
              <a:xfrm>
                <a:off x="1263" y="1521"/>
                <a:ext cx="58"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7" name="Freeform 156"/>
              <p:cNvSpPr>
                <a:spLocks noEditPoints="1"/>
              </p:cNvSpPr>
              <p:nvPr/>
            </p:nvSpPr>
            <p:spPr bwMode="auto">
              <a:xfrm>
                <a:off x="1260" y="1517"/>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8" name="Rectangle 157"/>
              <p:cNvSpPr>
                <a:spLocks noChangeArrowheads="1"/>
              </p:cNvSpPr>
              <p:nvPr/>
            </p:nvSpPr>
            <p:spPr bwMode="auto">
              <a:xfrm>
                <a:off x="1264"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9" name="Freeform 158"/>
              <p:cNvSpPr>
                <a:spLocks noEditPoints="1"/>
              </p:cNvSpPr>
              <p:nvPr/>
            </p:nvSpPr>
            <p:spPr bwMode="auto">
              <a:xfrm>
                <a:off x="1261"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0" name="Rectangle 159"/>
              <p:cNvSpPr>
                <a:spLocks noChangeArrowheads="1"/>
              </p:cNvSpPr>
              <p:nvPr/>
            </p:nvSpPr>
            <p:spPr bwMode="auto">
              <a:xfrm>
                <a:off x="1323"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1" name="Freeform 160"/>
              <p:cNvSpPr>
                <a:spLocks noEditPoints="1"/>
              </p:cNvSpPr>
              <p:nvPr/>
            </p:nvSpPr>
            <p:spPr bwMode="auto">
              <a:xfrm>
                <a:off x="1319" y="1011"/>
                <a:ext cx="65"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2" name="Rectangle 161"/>
              <p:cNvSpPr>
                <a:spLocks noChangeArrowheads="1"/>
              </p:cNvSpPr>
              <p:nvPr/>
            </p:nvSpPr>
            <p:spPr bwMode="auto">
              <a:xfrm>
                <a:off x="1323" y="1071"/>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3" name="Freeform 162"/>
              <p:cNvSpPr>
                <a:spLocks noEditPoints="1"/>
              </p:cNvSpPr>
              <p:nvPr/>
            </p:nvSpPr>
            <p:spPr bwMode="auto">
              <a:xfrm>
                <a:off x="1319" y="1068"/>
                <a:ext cx="65"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4" name="Rectangle 163"/>
              <p:cNvSpPr>
                <a:spLocks noChangeArrowheads="1"/>
              </p:cNvSpPr>
              <p:nvPr/>
            </p:nvSpPr>
            <p:spPr bwMode="auto">
              <a:xfrm>
                <a:off x="1324"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5" name="Freeform 164"/>
              <p:cNvSpPr>
                <a:spLocks noEditPoints="1"/>
              </p:cNvSpPr>
              <p:nvPr/>
            </p:nvSpPr>
            <p:spPr bwMode="auto">
              <a:xfrm>
                <a:off x="1320" y="1125"/>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6" name="Rectangle 165"/>
              <p:cNvSpPr>
                <a:spLocks noChangeArrowheads="1"/>
              </p:cNvSpPr>
              <p:nvPr/>
            </p:nvSpPr>
            <p:spPr bwMode="auto">
              <a:xfrm>
                <a:off x="1323"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7" name="Freeform 166"/>
              <p:cNvSpPr>
                <a:spLocks noEditPoints="1"/>
              </p:cNvSpPr>
              <p:nvPr/>
            </p:nvSpPr>
            <p:spPr bwMode="auto">
              <a:xfrm>
                <a:off x="1319" y="1183"/>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8" name="Rectangle 167"/>
              <p:cNvSpPr>
                <a:spLocks noChangeArrowheads="1"/>
              </p:cNvSpPr>
              <p:nvPr/>
            </p:nvSpPr>
            <p:spPr bwMode="auto">
              <a:xfrm>
                <a:off x="1323" y="1243"/>
                <a:ext cx="58" cy="58"/>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9" name="Freeform 168"/>
              <p:cNvSpPr>
                <a:spLocks noEditPoints="1"/>
              </p:cNvSpPr>
              <p:nvPr/>
            </p:nvSpPr>
            <p:spPr bwMode="auto">
              <a:xfrm>
                <a:off x="1319" y="1240"/>
                <a:ext cx="65"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0" name="Rectangle 169"/>
              <p:cNvSpPr>
                <a:spLocks noChangeArrowheads="1"/>
              </p:cNvSpPr>
              <p:nvPr/>
            </p:nvSpPr>
            <p:spPr bwMode="auto">
              <a:xfrm>
                <a:off x="1323" y="1298"/>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1" name="Freeform 170"/>
              <p:cNvSpPr>
                <a:spLocks noEditPoints="1"/>
              </p:cNvSpPr>
              <p:nvPr/>
            </p:nvSpPr>
            <p:spPr bwMode="auto">
              <a:xfrm>
                <a:off x="1319" y="1294"/>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2" name="Rectangle 171"/>
              <p:cNvSpPr>
                <a:spLocks noChangeArrowheads="1"/>
              </p:cNvSpPr>
              <p:nvPr/>
            </p:nvSpPr>
            <p:spPr bwMode="auto">
              <a:xfrm>
                <a:off x="1323"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3" name="Freeform 172"/>
              <p:cNvSpPr>
                <a:spLocks noEditPoints="1"/>
              </p:cNvSpPr>
              <p:nvPr/>
            </p:nvSpPr>
            <p:spPr bwMode="auto">
              <a:xfrm>
                <a:off x="1319" y="1352"/>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4" name="Rectangle 173"/>
              <p:cNvSpPr>
                <a:spLocks noChangeArrowheads="1"/>
              </p:cNvSpPr>
              <p:nvPr/>
            </p:nvSpPr>
            <p:spPr bwMode="auto">
              <a:xfrm>
                <a:off x="1323" y="1412"/>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5" name="Freeform 174"/>
              <p:cNvSpPr>
                <a:spLocks noEditPoints="1"/>
              </p:cNvSpPr>
              <p:nvPr/>
            </p:nvSpPr>
            <p:spPr bwMode="auto">
              <a:xfrm>
                <a:off x="1319" y="1409"/>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6" name="Rectangle 175"/>
              <p:cNvSpPr>
                <a:spLocks noChangeArrowheads="1"/>
              </p:cNvSpPr>
              <p:nvPr/>
            </p:nvSpPr>
            <p:spPr bwMode="auto">
              <a:xfrm>
                <a:off x="1323"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7" name="Freeform 176"/>
              <p:cNvSpPr>
                <a:spLocks noEditPoints="1"/>
              </p:cNvSpPr>
              <p:nvPr/>
            </p:nvSpPr>
            <p:spPr bwMode="auto">
              <a:xfrm>
                <a:off x="1319" y="1460"/>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8" name="Rectangle 177"/>
              <p:cNvSpPr>
                <a:spLocks noChangeArrowheads="1"/>
              </p:cNvSpPr>
              <p:nvPr/>
            </p:nvSpPr>
            <p:spPr bwMode="auto">
              <a:xfrm>
                <a:off x="1323" y="1521"/>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9" name="Freeform 178"/>
              <p:cNvSpPr>
                <a:spLocks noEditPoints="1"/>
              </p:cNvSpPr>
              <p:nvPr/>
            </p:nvSpPr>
            <p:spPr bwMode="auto">
              <a:xfrm>
                <a:off x="1319" y="1517"/>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0" name="Rectangle 179"/>
              <p:cNvSpPr>
                <a:spLocks noChangeArrowheads="1"/>
              </p:cNvSpPr>
              <p:nvPr/>
            </p:nvSpPr>
            <p:spPr bwMode="auto">
              <a:xfrm>
                <a:off x="1324"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1" name="Freeform 180"/>
              <p:cNvSpPr>
                <a:spLocks noEditPoints="1"/>
              </p:cNvSpPr>
              <p:nvPr/>
            </p:nvSpPr>
            <p:spPr bwMode="auto">
              <a:xfrm>
                <a:off x="1320" y="1575"/>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2" name="Rectangle 181"/>
              <p:cNvSpPr>
                <a:spLocks noChangeArrowheads="1"/>
              </p:cNvSpPr>
              <p:nvPr/>
            </p:nvSpPr>
            <p:spPr bwMode="auto">
              <a:xfrm>
                <a:off x="1381" y="1014"/>
                <a:ext cx="56"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3" name="Freeform 182"/>
              <p:cNvSpPr>
                <a:spLocks noEditPoints="1"/>
              </p:cNvSpPr>
              <p:nvPr/>
            </p:nvSpPr>
            <p:spPr bwMode="auto">
              <a:xfrm>
                <a:off x="1377" y="1011"/>
                <a:ext cx="64"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4" name="Rectangle 183"/>
              <p:cNvSpPr>
                <a:spLocks noChangeArrowheads="1"/>
              </p:cNvSpPr>
              <p:nvPr/>
            </p:nvSpPr>
            <p:spPr bwMode="auto">
              <a:xfrm>
                <a:off x="1381" y="1071"/>
                <a:ext cx="56"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5" name="Freeform 184"/>
              <p:cNvSpPr>
                <a:spLocks noEditPoints="1"/>
              </p:cNvSpPr>
              <p:nvPr/>
            </p:nvSpPr>
            <p:spPr bwMode="auto">
              <a:xfrm>
                <a:off x="1377" y="1068"/>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6" name="Rectangle 185"/>
              <p:cNvSpPr>
                <a:spLocks noChangeArrowheads="1"/>
              </p:cNvSpPr>
              <p:nvPr/>
            </p:nvSpPr>
            <p:spPr bwMode="auto">
              <a:xfrm>
                <a:off x="1381"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7" name="Freeform 186"/>
              <p:cNvSpPr>
                <a:spLocks noEditPoints="1"/>
              </p:cNvSpPr>
              <p:nvPr/>
            </p:nvSpPr>
            <p:spPr bwMode="auto">
              <a:xfrm>
                <a:off x="1378" y="1125"/>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8" name="Rectangle 187"/>
              <p:cNvSpPr>
                <a:spLocks noChangeArrowheads="1"/>
              </p:cNvSpPr>
              <p:nvPr/>
            </p:nvSpPr>
            <p:spPr bwMode="auto">
              <a:xfrm>
                <a:off x="1381" y="1186"/>
                <a:ext cx="56"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9" name="Freeform 188"/>
              <p:cNvSpPr>
                <a:spLocks noEditPoints="1"/>
              </p:cNvSpPr>
              <p:nvPr/>
            </p:nvSpPr>
            <p:spPr bwMode="auto">
              <a:xfrm>
                <a:off x="1377" y="1183"/>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0" name="Rectangle 189"/>
              <p:cNvSpPr>
                <a:spLocks noChangeArrowheads="1"/>
              </p:cNvSpPr>
              <p:nvPr/>
            </p:nvSpPr>
            <p:spPr bwMode="auto">
              <a:xfrm>
                <a:off x="1381" y="1243"/>
                <a:ext cx="56"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1" name="Freeform 190"/>
              <p:cNvSpPr>
                <a:spLocks noEditPoints="1"/>
              </p:cNvSpPr>
              <p:nvPr/>
            </p:nvSpPr>
            <p:spPr bwMode="auto">
              <a:xfrm>
                <a:off x="1377" y="1240"/>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2" name="Rectangle 191"/>
              <p:cNvSpPr>
                <a:spLocks noChangeArrowheads="1"/>
              </p:cNvSpPr>
              <p:nvPr/>
            </p:nvSpPr>
            <p:spPr bwMode="auto">
              <a:xfrm>
                <a:off x="1381" y="1298"/>
                <a:ext cx="56"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3" name="Freeform 192"/>
              <p:cNvSpPr>
                <a:spLocks noEditPoints="1"/>
              </p:cNvSpPr>
              <p:nvPr/>
            </p:nvSpPr>
            <p:spPr bwMode="auto">
              <a:xfrm>
                <a:off x="1377" y="1294"/>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4" name="Rectangle 193"/>
              <p:cNvSpPr>
                <a:spLocks noChangeArrowheads="1"/>
              </p:cNvSpPr>
              <p:nvPr/>
            </p:nvSpPr>
            <p:spPr bwMode="auto">
              <a:xfrm>
                <a:off x="1381" y="1356"/>
                <a:ext cx="56"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5" name="Freeform 194"/>
              <p:cNvSpPr>
                <a:spLocks noEditPoints="1"/>
              </p:cNvSpPr>
              <p:nvPr/>
            </p:nvSpPr>
            <p:spPr bwMode="auto">
              <a:xfrm>
                <a:off x="1377" y="1352"/>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6" name="Rectangle 195"/>
              <p:cNvSpPr>
                <a:spLocks noChangeArrowheads="1"/>
              </p:cNvSpPr>
              <p:nvPr/>
            </p:nvSpPr>
            <p:spPr bwMode="auto">
              <a:xfrm>
                <a:off x="1381" y="1412"/>
                <a:ext cx="56"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7" name="Freeform 196"/>
              <p:cNvSpPr>
                <a:spLocks noEditPoints="1"/>
              </p:cNvSpPr>
              <p:nvPr/>
            </p:nvSpPr>
            <p:spPr bwMode="auto">
              <a:xfrm>
                <a:off x="1377" y="1409"/>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8" name="Rectangle 197"/>
              <p:cNvSpPr>
                <a:spLocks noChangeArrowheads="1"/>
              </p:cNvSpPr>
              <p:nvPr/>
            </p:nvSpPr>
            <p:spPr bwMode="auto">
              <a:xfrm>
                <a:off x="1381" y="1464"/>
                <a:ext cx="56"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9" name="Freeform 198"/>
              <p:cNvSpPr>
                <a:spLocks noEditPoints="1"/>
              </p:cNvSpPr>
              <p:nvPr/>
            </p:nvSpPr>
            <p:spPr bwMode="auto">
              <a:xfrm>
                <a:off x="1377" y="1460"/>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0" name="Rectangle 199"/>
              <p:cNvSpPr>
                <a:spLocks noChangeArrowheads="1"/>
              </p:cNvSpPr>
              <p:nvPr/>
            </p:nvSpPr>
            <p:spPr bwMode="auto">
              <a:xfrm>
                <a:off x="1381" y="1521"/>
                <a:ext cx="56"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1" name="Freeform 200"/>
              <p:cNvSpPr>
                <a:spLocks noEditPoints="1"/>
              </p:cNvSpPr>
              <p:nvPr/>
            </p:nvSpPr>
            <p:spPr bwMode="auto">
              <a:xfrm>
                <a:off x="1377" y="1517"/>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2" name="Rectangle 201"/>
              <p:cNvSpPr>
                <a:spLocks noChangeArrowheads="1"/>
              </p:cNvSpPr>
              <p:nvPr/>
            </p:nvSpPr>
            <p:spPr bwMode="auto">
              <a:xfrm>
                <a:off x="1381"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3" name="Freeform 202"/>
              <p:cNvSpPr>
                <a:spLocks noEditPoints="1"/>
              </p:cNvSpPr>
              <p:nvPr/>
            </p:nvSpPr>
            <p:spPr bwMode="auto">
              <a:xfrm>
                <a:off x="1378" y="1575"/>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4" name="Rectangle 203"/>
              <p:cNvSpPr>
                <a:spLocks noChangeArrowheads="1"/>
              </p:cNvSpPr>
              <p:nvPr/>
            </p:nvSpPr>
            <p:spPr bwMode="auto">
              <a:xfrm>
                <a:off x="1438" y="1014"/>
                <a:ext cx="58"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5" name="Freeform 204"/>
              <p:cNvSpPr>
                <a:spLocks noEditPoints="1"/>
              </p:cNvSpPr>
              <p:nvPr/>
            </p:nvSpPr>
            <p:spPr bwMode="auto">
              <a:xfrm>
                <a:off x="1435" y="1011"/>
                <a:ext cx="64"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011" name="Group 406"/>
            <p:cNvGrpSpPr>
              <a:grpSpLocks/>
            </p:cNvGrpSpPr>
            <p:nvPr/>
          </p:nvGrpSpPr>
          <p:grpSpPr bwMode="auto">
            <a:xfrm>
              <a:off x="1435" y="1011"/>
              <a:ext cx="698" cy="628"/>
              <a:chOff x="1435" y="1011"/>
              <a:chExt cx="698" cy="628"/>
            </a:xfrm>
          </p:grpSpPr>
          <p:sp>
            <p:nvSpPr>
              <p:cNvPr id="2066" name="Rectangle 206"/>
              <p:cNvSpPr>
                <a:spLocks noChangeArrowheads="1"/>
              </p:cNvSpPr>
              <p:nvPr/>
            </p:nvSpPr>
            <p:spPr bwMode="auto">
              <a:xfrm>
                <a:off x="1438" y="1071"/>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7" name="Freeform 207"/>
              <p:cNvSpPr>
                <a:spLocks noEditPoints="1"/>
              </p:cNvSpPr>
              <p:nvPr/>
            </p:nvSpPr>
            <p:spPr bwMode="auto">
              <a:xfrm>
                <a:off x="1435" y="1068"/>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8" name="Rectangle 208"/>
              <p:cNvSpPr>
                <a:spLocks noChangeArrowheads="1"/>
              </p:cNvSpPr>
              <p:nvPr/>
            </p:nvSpPr>
            <p:spPr bwMode="auto">
              <a:xfrm>
                <a:off x="1440"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9" name="Freeform 209"/>
              <p:cNvSpPr>
                <a:spLocks noEditPoints="1"/>
              </p:cNvSpPr>
              <p:nvPr/>
            </p:nvSpPr>
            <p:spPr bwMode="auto">
              <a:xfrm>
                <a:off x="1437" y="1125"/>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0" name="Rectangle 210"/>
              <p:cNvSpPr>
                <a:spLocks noChangeArrowheads="1"/>
              </p:cNvSpPr>
              <p:nvPr/>
            </p:nvSpPr>
            <p:spPr bwMode="auto">
              <a:xfrm>
                <a:off x="1438"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1" name="Freeform 211"/>
              <p:cNvSpPr>
                <a:spLocks noEditPoints="1"/>
              </p:cNvSpPr>
              <p:nvPr/>
            </p:nvSpPr>
            <p:spPr bwMode="auto">
              <a:xfrm>
                <a:off x="1435" y="1183"/>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2" name="Rectangle 212"/>
              <p:cNvSpPr>
                <a:spLocks noChangeArrowheads="1"/>
              </p:cNvSpPr>
              <p:nvPr/>
            </p:nvSpPr>
            <p:spPr bwMode="auto">
              <a:xfrm>
                <a:off x="1438" y="1243"/>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3" name="Freeform 213"/>
              <p:cNvSpPr>
                <a:spLocks noEditPoints="1"/>
              </p:cNvSpPr>
              <p:nvPr/>
            </p:nvSpPr>
            <p:spPr bwMode="auto">
              <a:xfrm>
                <a:off x="1435" y="1240"/>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4" name="Rectangle 214"/>
              <p:cNvSpPr>
                <a:spLocks noChangeArrowheads="1"/>
              </p:cNvSpPr>
              <p:nvPr/>
            </p:nvSpPr>
            <p:spPr bwMode="auto">
              <a:xfrm>
                <a:off x="1438" y="1298"/>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5" name="Freeform 215"/>
              <p:cNvSpPr>
                <a:spLocks noEditPoints="1"/>
              </p:cNvSpPr>
              <p:nvPr/>
            </p:nvSpPr>
            <p:spPr bwMode="auto">
              <a:xfrm>
                <a:off x="1435" y="1294"/>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6" name="Rectangle 216"/>
              <p:cNvSpPr>
                <a:spLocks noChangeArrowheads="1"/>
              </p:cNvSpPr>
              <p:nvPr/>
            </p:nvSpPr>
            <p:spPr bwMode="auto">
              <a:xfrm>
                <a:off x="1438"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7" name="Freeform 217"/>
              <p:cNvSpPr>
                <a:spLocks noEditPoints="1"/>
              </p:cNvSpPr>
              <p:nvPr/>
            </p:nvSpPr>
            <p:spPr bwMode="auto">
              <a:xfrm>
                <a:off x="1435" y="1352"/>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8" name="Rectangle 218"/>
              <p:cNvSpPr>
                <a:spLocks noChangeArrowheads="1"/>
              </p:cNvSpPr>
              <p:nvPr/>
            </p:nvSpPr>
            <p:spPr bwMode="auto">
              <a:xfrm>
                <a:off x="1438" y="1412"/>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9" name="Freeform 219"/>
              <p:cNvSpPr>
                <a:spLocks noEditPoints="1"/>
              </p:cNvSpPr>
              <p:nvPr/>
            </p:nvSpPr>
            <p:spPr bwMode="auto">
              <a:xfrm>
                <a:off x="1435" y="1409"/>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0" name="Rectangle 220"/>
              <p:cNvSpPr>
                <a:spLocks noChangeArrowheads="1"/>
              </p:cNvSpPr>
              <p:nvPr/>
            </p:nvSpPr>
            <p:spPr bwMode="auto">
              <a:xfrm>
                <a:off x="1438" y="1464"/>
                <a:ext cx="58"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1" name="Freeform 221"/>
              <p:cNvSpPr>
                <a:spLocks noEditPoints="1"/>
              </p:cNvSpPr>
              <p:nvPr/>
            </p:nvSpPr>
            <p:spPr bwMode="auto">
              <a:xfrm>
                <a:off x="1435" y="1460"/>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2" name="Rectangle 222"/>
              <p:cNvSpPr>
                <a:spLocks noChangeArrowheads="1"/>
              </p:cNvSpPr>
              <p:nvPr/>
            </p:nvSpPr>
            <p:spPr bwMode="auto">
              <a:xfrm>
                <a:off x="1438" y="1521"/>
                <a:ext cx="58" cy="5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3" name="Freeform 223"/>
              <p:cNvSpPr>
                <a:spLocks noEditPoints="1"/>
              </p:cNvSpPr>
              <p:nvPr/>
            </p:nvSpPr>
            <p:spPr bwMode="auto">
              <a:xfrm>
                <a:off x="1435" y="1517"/>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4" name="Rectangle 224"/>
              <p:cNvSpPr>
                <a:spLocks noChangeArrowheads="1"/>
              </p:cNvSpPr>
              <p:nvPr/>
            </p:nvSpPr>
            <p:spPr bwMode="auto">
              <a:xfrm>
                <a:off x="1440"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5" name="Freeform 225"/>
              <p:cNvSpPr>
                <a:spLocks noEditPoints="1"/>
              </p:cNvSpPr>
              <p:nvPr/>
            </p:nvSpPr>
            <p:spPr bwMode="auto">
              <a:xfrm>
                <a:off x="1437" y="1575"/>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6" name="Rectangle 226"/>
              <p:cNvSpPr>
                <a:spLocks noChangeArrowheads="1"/>
              </p:cNvSpPr>
              <p:nvPr/>
            </p:nvSpPr>
            <p:spPr bwMode="auto">
              <a:xfrm>
                <a:off x="1608" y="1014"/>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7" name="Freeform 227"/>
              <p:cNvSpPr>
                <a:spLocks noEditPoints="1"/>
              </p:cNvSpPr>
              <p:nvPr/>
            </p:nvSpPr>
            <p:spPr bwMode="auto">
              <a:xfrm>
                <a:off x="1605" y="1011"/>
                <a:ext cx="63"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8" name="Rectangle 228"/>
              <p:cNvSpPr>
                <a:spLocks noChangeArrowheads="1"/>
              </p:cNvSpPr>
              <p:nvPr/>
            </p:nvSpPr>
            <p:spPr bwMode="auto">
              <a:xfrm>
                <a:off x="1608" y="1071"/>
                <a:ext cx="57"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9" name="Freeform 229"/>
              <p:cNvSpPr>
                <a:spLocks noEditPoints="1"/>
              </p:cNvSpPr>
              <p:nvPr/>
            </p:nvSpPr>
            <p:spPr bwMode="auto">
              <a:xfrm>
                <a:off x="1605" y="1068"/>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0" name="Rectangle 230"/>
              <p:cNvSpPr>
                <a:spLocks noChangeArrowheads="1"/>
              </p:cNvSpPr>
              <p:nvPr/>
            </p:nvSpPr>
            <p:spPr bwMode="auto">
              <a:xfrm>
                <a:off x="1609"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1" name="Freeform 231"/>
              <p:cNvSpPr>
                <a:spLocks noEditPoints="1"/>
              </p:cNvSpPr>
              <p:nvPr/>
            </p:nvSpPr>
            <p:spPr bwMode="auto">
              <a:xfrm>
                <a:off x="1606" y="1125"/>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2" name="Rectangle 232"/>
              <p:cNvSpPr>
                <a:spLocks noChangeArrowheads="1"/>
              </p:cNvSpPr>
              <p:nvPr/>
            </p:nvSpPr>
            <p:spPr bwMode="auto">
              <a:xfrm>
                <a:off x="1608" y="1186"/>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3" name="Freeform 233"/>
              <p:cNvSpPr>
                <a:spLocks noEditPoints="1"/>
              </p:cNvSpPr>
              <p:nvPr/>
            </p:nvSpPr>
            <p:spPr bwMode="auto">
              <a:xfrm>
                <a:off x="1605" y="1183"/>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4" name="Rectangle 234"/>
              <p:cNvSpPr>
                <a:spLocks noChangeArrowheads="1"/>
              </p:cNvSpPr>
              <p:nvPr/>
            </p:nvSpPr>
            <p:spPr bwMode="auto">
              <a:xfrm>
                <a:off x="1608" y="1243"/>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5" name="Freeform 235"/>
              <p:cNvSpPr>
                <a:spLocks noEditPoints="1"/>
              </p:cNvSpPr>
              <p:nvPr/>
            </p:nvSpPr>
            <p:spPr bwMode="auto">
              <a:xfrm>
                <a:off x="1605" y="1240"/>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6" name="Rectangle 236"/>
              <p:cNvSpPr>
                <a:spLocks noChangeArrowheads="1"/>
              </p:cNvSpPr>
              <p:nvPr/>
            </p:nvSpPr>
            <p:spPr bwMode="auto">
              <a:xfrm>
                <a:off x="1608"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7" name="Freeform 237"/>
              <p:cNvSpPr>
                <a:spLocks noEditPoints="1"/>
              </p:cNvSpPr>
              <p:nvPr/>
            </p:nvSpPr>
            <p:spPr bwMode="auto">
              <a:xfrm>
                <a:off x="1605" y="1294"/>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8" name="Rectangle 238"/>
              <p:cNvSpPr>
                <a:spLocks noChangeArrowheads="1"/>
              </p:cNvSpPr>
              <p:nvPr/>
            </p:nvSpPr>
            <p:spPr bwMode="auto">
              <a:xfrm>
                <a:off x="1608" y="1356"/>
                <a:ext cx="57" cy="56"/>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9" name="Freeform 239"/>
              <p:cNvSpPr>
                <a:spLocks noEditPoints="1"/>
              </p:cNvSpPr>
              <p:nvPr/>
            </p:nvSpPr>
            <p:spPr bwMode="auto">
              <a:xfrm>
                <a:off x="1605" y="1352"/>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0" name="Rectangle 240"/>
              <p:cNvSpPr>
                <a:spLocks noChangeArrowheads="1"/>
              </p:cNvSpPr>
              <p:nvPr/>
            </p:nvSpPr>
            <p:spPr bwMode="auto">
              <a:xfrm>
                <a:off x="1608"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1" name="Freeform 241"/>
              <p:cNvSpPr>
                <a:spLocks noEditPoints="1"/>
              </p:cNvSpPr>
              <p:nvPr/>
            </p:nvSpPr>
            <p:spPr bwMode="auto">
              <a:xfrm>
                <a:off x="1605" y="1409"/>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2" name="Rectangle 242"/>
              <p:cNvSpPr>
                <a:spLocks noChangeArrowheads="1"/>
              </p:cNvSpPr>
              <p:nvPr/>
            </p:nvSpPr>
            <p:spPr bwMode="auto">
              <a:xfrm>
                <a:off x="1608" y="146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3" name="Freeform 243"/>
              <p:cNvSpPr>
                <a:spLocks noEditPoints="1"/>
              </p:cNvSpPr>
              <p:nvPr/>
            </p:nvSpPr>
            <p:spPr bwMode="auto">
              <a:xfrm>
                <a:off x="1605" y="1460"/>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4" name="Rectangle 244"/>
              <p:cNvSpPr>
                <a:spLocks noChangeArrowheads="1"/>
              </p:cNvSpPr>
              <p:nvPr/>
            </p:nvSpPr>
            <p:spPr bwMode="auto">
              <a:xfrm>
                <a:off x="1608" y="1521"/>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5" name="Freeform 245"/>
              <p:cNvSpPr>
                <a:spLocks noEditPoints="1"/>
              </p:cNvSpPr>
              <p:nvPr/>
            </p:nvSpPr>
            <p:spPr bwMode="auto">
              <a:xfrm>
                <a:off x="1605" y="1517"/>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6" name="Rectangle 246"/>
              <p:cNvSpPr>
                <a:spLocks noChangeArrowheads="1"/>
              </p:cNvSpPr>
              <p:nvPr/>
            </p:nvSpPr>
            <p:spPr bwMode="auto">
              <a:xfrm>
                <a:off x="1609"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7" name="Freeform 247"/>
              <p:cNvSpPr>
                <a:spLocks noEditPoints="1"/>
              </p:cNvSpPr>
              <p:nvPr/>
            </p:nvSpPr>
            <p:spPr bwMode="auto">
              <a:xfrm>
                <a:off x="1606" y="1575"/>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8" name="Rectangle 248"/>
              <p:cNvSpPr>
                <a:spLocks noChangeArrowheads="1"/>
              </p:cNvSpPr>
              <p:nvPr/>
            </p:nvSpPr>
            <p:spPr bwMode="auto">
              <a:xfrm>
                <a:off x="1665" y="1014"/>
                <a:ext cx="58"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9" name="Freeform 249"/>
              <p:cNvSpPr>
                <a:spLocks noEditPoints="1"/>
              </p:cNvSpPr>
              <p:nvPr/>
            </p:nvSpPr>
            <p:spPr bwMode="auto">
              <a:xfrm>
                <a:off x="1662" y="1011"/>
                <a:ext cx="64"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0" name="Rectangle 250"/>
              <p:cNvSpPr>
                <a:spLocks noChangeArrowheads="1"/>
              </p:cNvSpPr>
              <p:nvPr/>
            </p:nvSpPr>
            <p:spPr bwMode="auto">
              <a:xfrm>
                <a:off x="1665" y="1071"/>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1" name="Freeform 251"/>
              <p:cNvSpPr>
                <a:spLocks noEditPoints="1"/>
              </p:cNvSpPr>
              <p:nvPr/>
            </p:nvSpPr>
            <p:spPr bwMode="auto">
              <a:xfrm>
                <a:off x="1662" y="1068"/>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2" name="Rectangle 252"/>
              <p:cNvSpPr>
                <a:spLocks noChangeArrowheads="1"/>
              </p:cNvSpPr>
              <p:nvPr/>
            </p:nvSpPr>
            <p:spPr bwMode="auto">
              <a:xfrm>
                <a:off x="1666"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3" name="Freeform 253"/>
              <p:cNvSpPr>
                <a:spLocks noEditPoints="1"/>
              </p:cNvSpPr>
              <p:nvPr/>
            </p:nvSpPr>
            <p:spPr bwMode="auto">
              <a:xfrm>
                <a:off x="1663"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4" name="Rectangle 254"/>
              <p:cNvSpPr>
                <a:spLocks noChangeArrowheads="1"/>
              </p:cNvSpPr>
              <p:nvPr/>
            </p:nvSpPr>
            <p:spPr bwMode="auto">
              <a:xfrm>
                <a:off x="1665"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5" name="Freeform 255"/>
              <p:cNvSpPr>
                <a:spLocks noEditPoints="1"/>
              </p:cNvSpPr>
              <p:nvPr/>
            </p:nvSpPr>
            <p:spPr bwMode="auto">
              <a:xfrm>
                <a:off x="1662" y="1183"/>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6" name="Rectangle 256"/>
              <p:cNvSpPr>
                <a:spLocks noChangeArrowheads="1"/>
              </p:cNvSpPr>
              <p:nvPr/>
            </p:nvSpPr>
            <p:spPr bwMode="auto">
              <a:xfrm>
                <a:off x="1665" y="1243"/>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7" name="Freeform 257"/>
              <p:cNvSpPr>
                <a:spLocks noEditPoints="1"/>
              </p:cNvSpPr>
              <p:nvPr/>
            </p:nvSpPr>
            <p:spPr bwMode="auto">
              <a:xfrm>
                <a:off x="1662" y="1240"/>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8" name="Rectangle 258"/>
              <p:cNvSpPr>
                <a:spLocks noChangeArrowheads="1"/>
              </p:cNvSpPr>
              <p:nvPr/>
            </p:nvSpPr>
            <p:spPr bwMode="auto">
              <a:xfrm>
                <a:off x="1665" y="1298"/>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9" name="Freeform 259"/>
              <p:cNvSpPr>
                <a:spLocks noEditPoints="1"/>
              </p:cNvSpPr>
              <p:nvPr/>
            </p:nvSpPr>
            <p:spPr bwMode="auto">
              <a:xfrm>
                <a:off x="1662" y="1294"/>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0" name="Rectangle 260"/>
              <p:cNvSpPr>
                <a:spLocks noChangeArrowheads="1"/>
              </p:cNvSpPr>
              <p:nvPr/>
            </p:nvSpPr>
            <p:spPr bwMode="auto">
              <a:xfrm>
                <a:off x="1665"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1" name="Freeform 261"/>
              <p:cNvSpPr>
                <a:spLocks noEditPoints="1"/>
              </p:cNvSpPr>
              <p:nvPr/>
            </p:nvSpPr>
            <p:spPr bwMode="auto">
              <a:xfrm>
                <a:off x="1662" y="1352"/>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2" name="Rectangle 262"/>
              <p:cNvSpPr>
                <a:spLocks noChangeArrowheads="1"/>
              </p:cNvSpPr>
              <p:nvPr/>
            </p:nvSpPr>
            <p:spPr bwMode="auto">
              <a:xfrm>
                <a:off x="1665" y="1412"/>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3" name="Freeform 263"/>
              <p:cNvSpPr>
                <a:spLocks noEditPoints="1"/>
              </p:cNvSpPr>
              <p:nvPr/>
            </p:nvSpPr>
            <p:spPr bwMode="auto">
              <a:xfrm>
                <a:off x="1662" y="1409"/>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4" name="Rectangle 264"/>
              <p:cNvSpPr>
                <a:spLocks noChangeArrowheads="1"/>
              </p:cNvSpPr>
              <p:nvPr/>
            </p:nvSpPr>
            <p:spPr bwMode="auto">
              <a:xfrm>
                <a:off x="1665" y="1464"/>
                <a:ext cx="58"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5" name="Freeform 265"/>
              <p:cNvSpPr>
                <a:spLocks noEditPoints="1"/>
              </p:cNvSpPr>
              <p:nvPr/>
            </p:nvSpPr>
            <p:spPr bwMode="auto">
              <a:xfrm>
                <a:off x="1662" y="1460"/>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6" name="Rectangle 266"/>
              <p:cNvSpPr>
                <a:spLocks noChangeArrowheads="1"/>
              </p:cNvSpPr>
              <p:nvPr/>
            </p:nvSpPr>
            <p:spPr bwMode="auto">
              <a:xfrm>
                <a:off x="1665" y="1521"/>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7" name="Freeform 267"/>
              <p:cNvSpPr>
                <a:spLocks noEditPoints="1"/>
              </p:cNvSpPr>
              <p:nvPr/>
            </p:nvSpPr>
            <p:spPr bwMode="auto">
              <a:xfrm>
                <a:off x="1662" y="1517"/>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8" name="Rectangle 268"/>
              <p:cNvSpPr>
                <a:spLocks noChangeArrowheads="1"/>
              </p:cNvSpPr>
              <p:nvPr/>
            </p:nvSpPr>
            <p:spPr bwMode="auto">
              <a:xfrm>
                <a:off x="1666"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9" name="Freeform 269"/>
              <p:cNvSpPr>
                <a:spLocks noEditPoints="1"/>
              </p:cNvSpPr>
              <p:nvPr/>
            </p:nvSpPr>
            <p:spPr bwMode="auto">
              <a:xfrm>
                <a:off x="1663"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0" name="Rectangle 270"/>
              <p:cNvSpPr>
                <a:spLocks noChangeArrowheads="1"/>
              </p:cNvSpPr>
              <p:nvPr/>
            </p:nvSpPr>
            <p:spPr bwMode="auto">
              <a:xfrm>
                <a:off x="1723" y="101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1" name="Freeform 271"/>
              <p:cNvSpPr>
                <a:spLocks noEditPoints="1"/>
              </p:cNvSpPr>
              <p:nvPr/>
            </p:nvSpPr>
            <p:spPr bwMode="auto">
              <a:xfrm>
                <a:off x="1719" y="1011"/>
                <a:ext cx="64"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2" name="Rectangle 272"/>
              <p:cNvSpPr>
                <a:spLocks noChangeArrowheads="1"/>
              </p:cNvSpPr>
              <p:nvPr/>
            </p:nvSpPr>
            <p:spPr bwMode="auto">
              <a:xfrm>
                <a:off x="1723" y="1071"/>
                <a:ext cx="57"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3" name="Freeform 273"/>
              <p:cNvSpPr>
                <a:spLocks noEditPoints="1"/>
              </p:cNvSpPr>
              <p:nvPr/>
            </p:nvSpPr>
            <p:spPr bwMode="auto">
              <a:xfrm>
                <a:off x="1719" y="1068"/>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4" name="Rectangle 274"/>
              <p:cNvSpPr>
                <a:spLocks noChangeArrowheads="1"/>
              </p:cNvSpPr>
              <p:nvPr/>
            </p:nvSpPr>
            <p:spPr bwMode="auto">
              <a:xfrm>
                <a:off x="1724"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5" name="Freeform 275"/>
              <p:cNvSpPr>
                <a:spLocks noEditPoints="1"/>
              </p:cNvSpPr>
              <p:nvPr/>
            </p:nvSpPr>
            <p:spPr bwMode="auto">
              <a:xfrm>
                <a:off x="1720" y="1125"/>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6" name="Rectangle 276"/>
              <p:cNvSpPr>
                <a:spLocks noChangeArrowheads="1"/>
              </p:cNvSpPr>
              <p:nvPr/>
            </p:nvSpPr>
            <p:spPr bwMode="auto">
              <a:xfrm>
                <a:off x="1723" y="1186"/>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7" name="Freeform 277"/>
              <p:cNvSpPr>
                <a:spLocks noEditPoints="1"/>
              </p:cNvSpPr>
              <p:nvPr/>
            </p:nvSpPr>
            <p:spPr bwMode="auto">
              <a:xfrm>
                <a:off x="1719" y="1183"/>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8" name="Rectangle 278"/>
              <p:cNvSpPr>
                <a:spLocks noChangeArrowheads="1"/>
              </p:cNvSpPr>
              <p:nvPr/>
            </p:nvSpPr>
            <p:spPr bwMode="auto">
              <a:xfrm>
                <a:off x="1723" y="1243"/>
                <a:ext cx="57" cy="58"/>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9" name="Freeform 279"/>
              <p:cNvSpPr>
                <a:spLocks noEditPoints="1"/>
              </p:cNvSpPr>
              <p:nvPr/>
            </p:nvSpPr>
            <p:spPr bwMode="auto">
              <a:xfrm>
                <a:off x="1719" y="1240"/>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0" name="Rectangle 280"/>
              <p:cNvSpPr>
                <a:spLocks noChangeArrowheads="1"/>
              </p:cNvSpPr>
              <p:nvPr/>
            </p:nvSpPr>
            <p:spPr bwMode="auto">
              <a:xfrm>
                <a:off x="1723"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1" name="Freeform 281"/>
              <p:cNvSpPr>
                <a:spLocks noEditPoints="1"/>
              </p:cNvSpPr>
              <p:nvPr/>
            </p:nvSpPr>
            <p:spPr bwMode="auto">
              <a:xfrm>
                <a:off x="1719" y="1294"/>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2" name="Rectangle 282"/>
              <p:cNvSpPr>
                <a:spLocks noChangeArrowheads="1"/>
              </p:cNvSpPr>
              <p:nvPr/>
            </p:nvSpPr>
            <p:spPr bwMode="auto">
              <a:xfrm>
                <a:off x="1723" y="1356"/>
                <a:ext cx="57"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3" name="Freeform 283"/>
              <p:cNvSpPr>
                <a:spLocks noEditPoints="1"/>
              </p:cNvSpPr>
              <p:nvPr/>
            </p:nvSpPr>
            <p:spPr bwMode="auto">
              <a:xfrm>
                <a:off x="1719" y="1352"/>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4" name="Rectangle 284"/>
              <p:cNvSpPr>
                <a:spLocks noChangeArrowheads="1"/>
              </p:cNvSpPr>
              <p:nvPr/>
            </p:nvSpPr>
            <p:spPr bwMode="auto">
              <a:xfrm>
                <a:off x="1723"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5" name="Freeform 285"/>
              <p:cNvSpPr>
                <a:spLocks noEditPoints="1"/>
              </p:cNvSpPr>
              <p:nvPr/>
            </p:nvSpPr>
            <p:spPr bwMode="auto">
              <a:xfrm>
                <a:off x="1719" y="1409"/>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6" name="Rectangle 286"/>
              <p:cNvSpPr>
                <a:spLocks noChangeArrowheads="1"/>
              </p:cNvSpPr>
              <p:nvPr/>
            </p:nvSpPr>
            <p:spPr bwMode="auto">
              <a:xfrm>
                <a:off x="1723" y="146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7" name="Freeform 287"/>
              <p:cNvSpPr>
                <a:spLocks noEditPoints="1"/>
              </p:cNvSpPr>
              <p:nvPr/>
            </p:nvSpPr>
            <p:spPr bwMode="auto">
              <a:xfrm>
                <a:off x="1719" y="1460"/>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8" name="Rectangle 288"/>
              <p:cNvSpPr>
                <a:spLocks noChangeArrowheads="1"/>
              </p:cNvSpPr>
              <p:nvPr/>
            </p:nvSpPr>
            <p:spPr bwMode="auto">
              <a:xfrm>
                <a:off x="1723" y="1521"/>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9" name="Freeform 289"/>
              <p:cNvSpPr>
                <a:spLocks noEditPoints="1"/>
              </p:cNvSpPr>
              <p:nvPr/>
            </p:nvSpPr>
            <p:spPr bwMode="auto">
              <a:xfrm>
                <a:off x="1719" y="1517"/>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0" name="Rectangle 290"/>
              <p:cNvSpPr>
                <a:spLocks noChangeArrowheads="1"/>
              </p:cNvSpPr>
              <p:nvPr/>
            </p:nvSpPr>
            <p:spPr bwMode="auto">
              <a:xfrm>
                <a:off x="1724"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1" name="Freeform 291"/>
              <p:cNvSpPr>
                <a:spLocks noEditPoints="1"/>
              </p:cNvSpPr>
              <p:nvPr/>
            </p:nvSpPr>
            <p:spPr bwMode="auto">
              <a:xfrm>
                <a:off x="1720" y="1575"/>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2" name="Rectangle 292"/>
              <p:cNvSpPr>
                <a:spLocks noChangeArrowheads="1"/>
              </p:cNvSpPr>
              <p:nvPr/>
            </p:nvSpPr>
            <p:spPr bwMode="auto">
              <a:xfrm>
                <a:off x="1782" y="101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3" name="Freeform 293"/>
              <p:cNvSpPr>
                <a:spLocks noEditPoints="1"/>
              </p:cNvSpPr>
              <p:nvPr/>
            </p:nvSpPr>
            <p:spPr bwMode="auto">
              <a:xfrm>
                <a:off x="1779" y="1011"/>
                <a:ext cx="63"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4" name="Rectangle 294"/>
              <p:cNvSpPr>
                <a:spLocks noChangeArrowheads="1"/>
              </p:cNvSpPr>
              <p:nvPr/>
            </p:nvSpPr>
            <p:spPr bwMode="auto">
              <a:xfrm>
                <a:off x="1782" y="1071"/>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5" name="Freeform 295"/>
              <p:cNvSpPr>
                <a:spLocks noEditPoints="1"/>
              </p:cNvSpPr>
              <p:nvPr/>
            </p:nvSpPr>
            <p:spPr bwMode="auto">
              <a:xfrm>
                <a:off x="1779" y="1068"/>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6" name="Rectangle 296"/>
              <p:cNvSpPr>
                <a:spLocks noChangeArrowheads="1"/>
              </p:cNvSpPr>
              <p:nvPr/>
            </p:nvSpPr>
            <p:spPr bwMode="auto">
              <a:xfrm>
                <a:off x="1783" y="1129"/>
                <a:ext cx="58"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7" name="Freeform 297"/>
              <p:cNvSpPr>
                <a:spLocks noEditPoints="1"/>
              </p:cNvSpPr>
              <p:nvPr/>
            </p:nvSpPr>
            <p:spPr bwMode="auto">
              <a:xfrm>
                <a:off x="1780"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8" name="Rectangle 298"/>
              <p:cNvSpPr>
                <a:spLocks noChangeArrowheads="1"/>
              </p:cNvSpPr>
              <p:nvPr/>
            </p:nvSpPr>
            <p:spPr bwMode="auto">
              <a:xfrm>
                <a:off x="1782" y="1186"/>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9" name="Freeform 299"/>
              <p:cNvSpPr>
                <a:spLocks noEditPoints="1"/>
              </p:cNvSpPr>
              <p:nvPr/>
            </p:nvSpPr>
            <p:spPr bwMode="auto">
              <a:xfrm>
                <a:off x="1779" y="1183"/>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0" name="Rectangle 300"/>
              <p:cNvSpPr>
                <a:spLocks noChangeArrowheads="1"/>
              </p:cNvSpPr>
              <p:nvPr/>
            </p:nvSpPr>
            <p:spPr bwMode="auto">
              <a:xfrm>
                <a:off x="1782" y="1243"/>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1" name="Freeform 301"/>
              <p:cNvSpPr>
                <a:spLocks noEditPoints="1"/>
              </p:cNvSpPr>
              <p:nvPr/>
            </p:nvSpPr>
            <p:spPr bwMode="auto">
              <a:xfrm>
                <a:off x="1779" y="1240"/>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2" name="Rectangle 302"/>
              <p:cNvSpPr>
                <a:spLocks noChangeArrowheads="1"/>
              </p:cNvSpPr>
              <p:nvPr/>
            </p:nvSpPr>
            <p:spPr bwMode="auto">
              <a:xfrm>
                <a:off x="1782"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3" name="Freeform 303"/>
              <p:cNvSpPr>
                <a:spLocks noEditPoints="1"/>
              </p:cNvSpPr>
              <p:nvPr/>
            </p:nvSpPr>
            <p:spPr bwMode="auto">
              <a:xfrm>
                <a:off x="1779" y="1294"/>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4" name="Rectangle 304"/>
              <p:cNvSpPr>
                <a:spLocks noChangeArrowheads="1"/>
              </p:cNvSpPr>
              <p:nvPr/>
            </p:nvSpPr>
            <p:spPr bwMode="auto">
              <a:xfrm>
                <a:off x="1782" y="1356"/>
                <a:ext cx="57"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5" name="Freeform 305"/>
              <p:cNvSpPr>
                <a:spLocks noEditPoints="1"/>
              </p:cNvSpPr>
              <p:nvPr/>
            </p:nvSpPr>
            <p:spPr bwMode="auto">
              <a:xfrm>
                <a:off x="1779" y="1352"/>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6" name="Rectangle 306"/>
              <p:cNvSpPr>
                <a:spLocks noChangeArrowheads="1"/>
              </p:cNvSpPr>
              <p:nvPr/>
            </p:nvSpPr>
            <p:spPr bwMode="auto">
              <a:xfrm>
                <a:off x="1782"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7" name="Freeform 307"/>
              <p:cNvSpPr>
                <a:spLocks noEditPoints="1"/>
              </p:cNvSpPr>
              <p:nvPr/>
            </p:nvSpPr>
            <p:spPr bwMode="auto">
              <a:xfrm>
                <a:off x="1779" y="1409"/>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8" name="Rectangle 308"/>
              <p:cNvSpPr>
                <a:spLocks noChangeArrowheads="1"/>
              </p:cNvSpPr>
              <p:nvPr/>
            </p:nvSpPr>
            <p:spPr bwMode="auto">
              <a:xfrm>
                <a:off x="1782" y="146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9" name="Freeform 309"/>
              <p:cNvSpPr>
                <a:spLocks noEditPoints="1"/>
              </p:cNvSpPr>
              <p:nvPr/>
            </p:nvSpPr>
            <p:spPr bwMode="auto">
              <a:xfrm>
                <a:off x="1779" y="1460"/>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0" name="Rectangle 310"/>
              <p:cNvSpPr>
                <a:spLocks noChangeArrowheads="1"/>
              </p:cNvSpPr>
              <p:nvPr/>
            </p:nvSpPr>
            <p:spPr bwMode="auto">
              <a:xfrm>
                <a:off x="1782" y="1521"/>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1" name="Freeform 311"/>
              <p:cNvSpPr>
                <a:spLocks noEditPoints="1"/>
              </p:cNvSpPr>
              <p:nvPr/>
            </p:nvSpPr>
            <p:spPr bwMode="auto">
              <a:xfrm>
                <a:off x="1779" y="1517"/>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2" name="Rectangle 312"/>
              <p:cNvSpPr>
                <a:spLocks noChangeArrowheads="1"/>
              </p:cNvSpPr>
              <p:nvPr/>
            </p:nvSpPr>
            <p:spPr bwMode="auto">
              <a:xfrm>
                <a:off x="1783"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3" name="Freeform 313"/>
              <p:cNvSpPr>
                <a:spLocks noEditPoints="1"/>
              </p:cNvSpPr>
              <p:nvPr/>
            </p:nvSpPr>
            <p:spPr bwMode="auto">
              <a:xfrm>
                <a:off x="1780"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4" name="Rectangle 314"/>
              <p:cNvSpPr>
                <a:spLocks noChangeArrowheads="1"/>
              </p:cNvSpPr>
              <p:nvPr/>
            </p:nvSpPr>
            <p:spPr bwMode="auto">
              <a:xfrm>
                <a:off x="1841" y="101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5" name="Freeform 315"/>
              <p:cNvSpPr>
                <a:spLocks noEditPoints="1"/>
              </p:cNvSpPr>
              <p:nvPr/>
            </p:nvSpPr>
            <p:spPr bwMode="auto">
              <a:xfrm>
                <a:off x="1837" y="1011"/>
                <a:ext cx="64"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6" name="Rectangle 316"/>
              <p:cNvSpPr>
                <a:spLocks noChangeArrowheads="1"/>
              </p:cNvSpPr>
              <p:nvPr/>
            </p:nvSpPr>
            <p:spPr bwMode="auto">
              <a:xfrm>
                <a:off x="1841" y="1071"/>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7" name="Freeform 317"/>
              <p:cNvSpPr>
                <a:spLocks noEditPoints="1"/>
              </p:cNvSpPr>
              <p:nvPr/>
            </p:nvSpPr>
            <p:spPr bwMode="auto">
              <a:xfrm>
                <a:off x="1837" y="1068"/>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8" name="Rectangle 318"/>
              <p:cNvSpPr>
                <a:spLocks noChangeArrowheads="1"/>
              </p:cNvSpPr>
              <p:nvPr/>
            </p:nvSpPr>
            <p:spPr bwMode="auto">
              <a:xfrm>
                <a:off x="1841"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9" name="Freeform 319"/>
              <p:cNvSpPr>
                <a:spLocks noEditPoints="1"/>
              </p:cNvSpPr>
              <p:nvPr/>
            </p:nvSpPr>
            <p:spPr bwMode="auto">
              <a:xfrm>
                <a:off x="1838" y="1125"/>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0" name="Rectangle 320"/>
              <p:cNvSpPr>
                <a:spLocks noChangeArrowheads="1"/>
              </p:cNvSpPr>
              <p:nvPr/>
            </p:nvSpPr>
            <p:spPr bwMode="auto">
              <a:xfrm>
                <a:off x="1841" y="1186"/>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1" name="Freeform 321"/>
              <p:cNvSpPr>
                <a:spLocks noEditPoints="1"/>
              </p:cNvSpPr>
              <p:nvPr/>
            </p:nvSpPr>
            <p:spPr bwMode="auto">
              <a:xfrm>
                <a:off x="1837" y="1183"/>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2" name="Rectangle 322"/>
              <p:cNvSpPr>
                <a:spLocks noChangeArrowheads="1"/>
              </p:cNvSpPr>
              <p:nvPr/>
            </p:nvSpPr>
            <p:spPr bwMode="auto">
              <a:xfrm>
                <a:off x="1841" y="1243"/>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3" name="Freeform 323"/>
              <p:cNvSpPr>
                <a:spLocks noEditPoints="1"/>
              </p:cNvSpPr>
              <p:nvPr/>
            </p:nvSpPr>
            <p:spPr bwMode="auto">
              <a:xfrm>
                <a:off x="1837" y="1240"/>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4" name="Rectangle 324"/>
              <p:cNvSpPr>
                <a:spLocks noChangeArrowheads="1"/>
              </p:cNvSpPr>
              <p:nvPr/>
            </p:nvSpPr>
            <p:spPr bwMode="auto">
              <a:xfrm>
                <a:off x="1841" y="1298"/>
                <a:ext cx="57"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5" name="Freeform 325"/>
              <p:cNvSpPr>
                <a:spLocks noEditPoints="1"/>
              </p:cNvSpPr>
              <p:nvPr/>
            </p:nvSpPr>
            <p:spPr bwMode="auto">
              <a:xfrm>
                <a:off x="1837" y="1294"/>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6" name="Rectangle 326"/>
              <p:cNvSpPr>
                <a:spLocks noChangeArrowheads="1"/>
              </p:cNvSpPr>
              <p:nvPr/>
            </p:nvSpPr>
            <p:spPr bwMode="auto">
              <a:xfrm>
                <a:off x="1841" y="1356"/>
                <a:ext cx="57"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7" name="Freeform 327"/>
              <p:cNvSpPr>
                <a:spLocks noEditPoints="1"/>
              </p:cNvSpPr>
              <p:nvPr/>
            </p:nvSpPr>
            <p:spPr bwMode="auto">
              <a:xfrm>
                <a:off x="1837" y="1352"/>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8" name="Rectangle 328"/>
              <p:cNvSpPr>
                <a:spLocks noChangeArrowheads="1"/>
              </p:cNvSpPr>
              <p:nvPr/>
            </p:nvSpPr>
            <p:spPr bwMode="auto">
              <a:xfrm>
                <a:off x="1841" y="1412"/>
                <a:ext cx="57"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9" name="Freeform 329"/>
              <p:cNvSpPr>
                <a:spLocks noEditPoints="1"/>
              </p:cNvSpPr>
              <p:nvPr/>
            </p:nvSpPr>
            <p:spPr bwMode="auto">
              <a:xfrm>
                <a:off x="1837" y="1409"/>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0" name="Rectangle 330"/>
              <p:cNvSpPr>
                <a:spLocks noChangeArrowheads="1"/>
              </p:cNvSpPr>
              <p:nvPr/>
            </p:nvSpPr>
            <p:spPr bwMode="auto">
              <a:xfrm>
                <a:off x="1841" y="146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1" name="Freeform 331"/>
              <p:cNvSpPr>
                <a:spLocks noEditPoints="1"/>
              </p:cNvSpPr>
              <p:nvPr/>
            </p:nvSpPr>
            <p:spPr bwMode="auto">
              <a:xfrm>
                <a:off x="1837" y="1460"/>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2" name="Rectangle 332"/>
              <p:cNvSpPr>
                <a:spLocks noChangeArrowheads="1"/>
              </p:cNvSpPr>
              <p:nvPr/>
            </p:nvSpPr>
            <p:spPr bwMode="auto">
              <a:xfrm>
                <a:off x="1841" y="1521"/>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3" name="Freeform 333"/>
              <p:cNvSpPr>
                <a:spLocks noEditPoints="1"/>
              </p:cNvSpPr>
              <p:nvPr/>
            </p:nvSpPr>
            <p:spPr bwMode="auto">
              <a:xfrm>
                <a:off x="1837" y="1517"/>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4" name="Rectangle 334"/>
              <p:cNvSpPr>
                <a:spLocks noChangeArrowheads="1"/>
              </p:cNvSpPr>
              <p:nvPr/>
            </p:nvSpPr>
            <p:spPr bwMode="auto">
              <a:xfrm>
                <a:off x="1841"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5" name="Freeform 335"/>
              <p:cNvSpPr>
                <a:spLocks noEditPoints="1"/>
              </p:cNvSpPr>
              <p:nvPr/>
            </p:nvSpPr>
            <p:spPr bwMode="auto">
              <a:xfrm>
                <a:off x="1838" y="1575"/>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6" name="Rectangle 336"/>
              <p:cNvSpPr>
                <a:spLocks noChangeArrowheads="1"/>
              </p:cNvSpPr>
              <p:nvPr/>
            </p:nvSpPr>
            <p:spPr bwMode="auto">
              <a:xfrm>
                <a:off x="1898" y="1014"/>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7" name="Freeform 337"/>
              <p:cNvSpPr>
                <a:spLocks noEditPoints="1"/>
              </p:cNvSpPr>
              <p:nvPr/>
            </p:nvSpPr>
            <p:spPr bwMode="auto">
              <a:xfrm>
                <a:off x="1894" y="1011"/>
                <a:ext cx="65" cy="63"/>
              </a:xfrm>
              <a:custGeom>
                <a:avLst/>
                <a:gdLst>
                  <a:gd name="T0" fmla="*/ 0 w 624"/>
                  <a:gd name="T1" fmla="*/ 32 h 616"/>
                  <a:gd name="T2" fmla="*/ 32 w 624"/>
                  <a:gd name="T3" fmla="*/ 0 h 616"/>
                  <a:gd name="T4" fmla="*/ 592 w 624"/>
                  <a:gd name="T5" fmla="*/ 0 h 616"/>
                  <a:gd name="T6" fmla="*/ 624 w 624"/>
                  <a:gd name="T7" fmla="*/ 32 h 616"/>
                  <a:gd name="T8" fmla="*/ 624 w 624"/>
                  <a:gd name="T9" fmla="*/ 584 h 616"/>
                  <a:gd name="T10" fmla="*/ 592 w 624"/>
                  <a:gd name="T11" fmla="*/ 616 h 616"/>
                  <a:gd name="T12" fmla="*/ 32 w 624"/>
                  <a:gd name="T13" fmla="*/ 616 h 616"/>
                  <a:gd name="T14" fmla="*/ 0 w 624"/>
                  <a:gd name="T15" fmla="*/ 584 h 616"/>
                  <a:gd name="T16" fmla="*/ 0 w 624"/>
                  <a:gd name="T17" fmla="*/ 32 h 616"/>
                  <a:gd name="T18" fmla="*/ 64 w 624"/>
                  <a:gd name="T19" fmla="*/ 584 h 616"/>
                  <a:gd name="T20" fmla="*/ 32 w 624"/>
                  <a:gd name="T21" fmla="*/ 552 h 616"/>
                  <a:gd name="T22" fmla="*/ 592 w 624"/>
                  <a:gd name="T23" fmla="*/ 552 h 616"/>
                  <a:gd name="T24" fmla="*/ 560 w 624"/>
                  <a:gd name="T25" fmla="*/ 584 h 616"/>
                  <a:gd name="T26" fmla="*/ 560 w 624"/>
                  <a:gd name="T27" fmla="*/ 32 h 616"/>
                  <a:gd name="T28" fmla="*/ 592 w 624"/>
                  <a:gd name="T29" fmla="*/ 64 h 616"/>
                  <a:gd name="T30" fmla="*/ 32 w 624"/>
                  <a:gd name="T31" fmla="*/ 64 h 616"/>
                  <a:gd name="T32" fmla="*/ 64 w 624"/>
                  <a:gd name="T33" fmla="*/ 32 h 616"/>
                  <a:gd name="T34" fmla="*/ 64 w 624"/>
                  <a:gd name="T35" fmla="*/ 58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16">
                    <a:moveTo>
                      <a:pt x="0" y="32"/>
                    </a:moveTo>
                    <a:cubicBezTo>
                      <a:pt x="0" y="15"/>
                      <a:pt x="15" y="0"/>
                      <a:pt x="32" y="0"/>
                    </a:cubicBezTo>
                    <a:lnTo>
                      <a:pt x="592" y="0"/>
                    </a:lnTo>
                    <a:cubicBezTo>
                      <a:pt x="610" y="0"/>
                      <a:pt x="624" y="15"/>
                      <a:pt x="624" y="32"/>
                    </a:cubicBezTo>
                    <a:lnTo>
                      <a:pt x="624" y="584"/>
                    </a:lnTo>
                    <a:cubicBezTo>
                      <a:pt x="624" y="602"/>
                      <a:pt x="610" y="616"/>
                      <a:pt x="592" y="616"/>
                    </a:cubicBezTo>
                    <a:lnTo>
                      <a:pt x="32" y="616"/>
                    </a:lnTo>
                    <a:cubicBezTo>
                      <a:pt x="15" y="616"/>
                      <a:pt x="0" y="602"/>
                      <a:pt x="0" y="584"/>
                    </a:cubicBezTo>
                    <a:lnTo>
                      <a:pt x="0" y="32"/>
                    </a:lnTo>
                    <a:close/>
                    <a:moveTo>
                      <a:pt x="64" y="584"/>
                    </a:moveTo>
                    <a:lnTo>
                      <a:pt x="32" y="552"/>
                    </a:lnTo>
                    <a:lnTo>
                      <a:pt x="592" y="552"/>
                    </a:lnTo>
                    <a:lnTo>
                      <a:pt x="560" y="584"/>
                    </a:lnTo>
                    <a:lnTo>
                      <a:pt x="560" y="32"/>
                    </a:lnTo>
                    <a:lnTo>
                      <a:pt x="592" y="64"/>
                    </a:lnTo>
                    <a:lnTo>
                      <a:pt x="32" y="64"/>
                    </a:lnTo>
                    <a:lnTo>
                      <a:pt x="64" y="32"/>
                    </a:lnTo>
                    <a:lnTo>
                      <a:pt x="64" y="5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8" name="Rectangle 338"/>
              <p:cNvSpPr>
                <a:spLocks noChangeArrowheads="1"/>
              </p:cNvSpPr>
              <p:nvPr/>
            </p:nvSpPr>
            <p:spPr bwMode="auto">
              <a:xfrm>
                <a:off x="1898" y="1071"/>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9" name="Freeform 339"/>
              <p:cNvSpPr>
                <a:spLocks noEditPoints="1"/>
              </p:cNvSpPr>
              <p:nvPr/>
            </p:nvSpPr>
            <p:spPr bwMode="auto">
              <a:xfrm>
                <a:off x="1894" y="1068"/>
                <a:ext cx="65" cy="64"/>
              </a:xfrm>
              <a:custGeom>
                <a:avLst/>
                <a:gdLst>
                  <a:gd name="T0" fmla="*/ 0 w 624"/>
                  <a:gd name="T1" fmla="*/ 32 h 624"/>
                  <a:gd name="T2" fmla="*/ 32 w 624"/>
                  <a:gd name="T3" fmla="*/ 0 h 624"/>
                  <a:gd name="T4" fmla="*/ 592 w 624"/>
                  <a:gd name="T5" fmla="*/ 0 h 624"/>
                  <a:gd name="T6" fmla="*/ 624 w 624"/>
                  <a:gd name="T7" fmla="*/ 32 h 624"/>
                  <a:gd name="T8" fmla="*/ 624 w 624"/>
                  <a:gd name="T9" fmla="*/ 592 h 624"/>
                  <a:gd name="T10" fmla="*/ 592 w 624"/>
                  <a:gd name="T11" fmla="*/ 624 h 624"/>
                  <a:gd name="T12" fmla="*/ 32 w 624"/>
                  <a:gd name="T13" fmla="*/ 624 h 624"/>
                  <a:gd name="T14" fmla="*/ 0 w 624"/>
                  <a:gd name="T15" fmla="*/ 592 h 624"/>
                  <a:gd name="T16" fmla="*/ 0 w 624"/>
                  <a:gd name="T17" fmla="*/ 32 h 624"/>
                  <a:gd name="T18" fmla="*/ 64 w 624"/>
                  <a:gd name="T19" fmla="*/ 592 h 624"/>
                  <a:gd name="T20" fmla="*/ 32 w 624"/>
                  <a:gd name="T21" fmla="*/ 560 h 624"/>
                  <a:gd name="T22" fmla="*/ 592 w 624"/>
                  <a:gd name="T23" fmla="*/ 560 h 624"/>
                  <a:gd name="T24" fmla="*/ 560 w 624"/>
                  <a:gd name="T25" fmla="*/ 592 h 624"/>
                  <a:gd name="T26" fmla="*/ 560 w 624"/>
                  <a:gd name="T27" fmla="*/ 32 h 624"/>
                  <a:gd name="T28" fmla="*/ 592 w 624"/>
                  <a:gd name="T29" fmla="*/ 64 h 624"/>
                  <a:gd name="T30" fmla="*/ 32 w 624"/>
                  <a:gd name="T31" fmla="*/ 64 h 624"/>
                  <a:gd name="T32" fmla="*/ 64 w 624"/>
                  <a:gd name="T33" fmla="*/ 32 h 624"/>
                  <a:gd name="T34" fmla="*/ 64 w 624"/>
                  <a:gd name="T35" fmla="*/ 59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24">
                    <a:moveTo>
                      <a:pt x="0" y="32"/>
                    </a:moveTo>
                    <a:cubicBezTo>
                      <a:pt x="0" y="15"/>
                      <a:pt x="15" y="0"/>
                      <a:pt x="32" y="0"/>
                    </a:cubicBezTo>
                    <a:lnTo>
                      <a:pt x="592" y="0"/>
                    </a:lnTo>
                    <a:cubicBezTo>
                      <a:pt x="610" y="0"/>
                      <a:pt x="624" y="15"/>
                      <a:pt x="624" y="32"/>
                    </a:cubicBezTo>
                    <a:lnTo>
                      <a:pt x="624" y="592"/>
                    </a:lnTo>
                    <a:cubicBezTo>
                      <a:pt x="624" y="610"/>
                      <a:pt x="610" y="624"/>
                      <a:pt x="592" y="624"/>
                    </a:cubicBezTo>
                    <a:lnTo>
                      <a:pt x="32" y="624"/>
                    </a:lnTo>
                    <a:cubicBezTo>
                      <a:pt x="15" y="624"/>
                      <a:pt x="0" y="610"/>
                      <a:pt x="0" y="592"/>
                    </a:cubicBezTo>
                    <a:lnTo>
                      <a:pt x="0" y="32"/>
                    </a:lnTo>
                    <a:close/>
                    <a:moveTo>
                      <a:pt x="64" y="592"/>
                    </a:moveTo>
                    <a:lnTo>
                      <a:pt x="32" y="560"/>
                    </a:lnTo>
                    <a:lnTo>
                      <a:pt x="592" y="560"/>
                    </a:lnTo>
                    <a:lnTo>
                      <a:pt x="560" y="592"/>
                    </a:lnTo>
                    <a:lnTo>
                      <a:pt x="560" y="32"/>
                    </a:lnTo>
                    <a:lnTo>
                      <a:pt x="592" y="64"/>
                    </a:lnTo>
                    <a:lnTo>
                      <a:pt x="32" y="64"/>
                    </a:lnTo>
                    <a:lnTo>
                      <a:pt x="64" y="32"/>
                    </a:lnTo>
                    <a:lnTo>
                      <a:pt x="64" y="592"/>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0" name="Rectangle 340"/>
              <p:cNvSpPr>
                <a:spLocks noChangeArrowheads="1"/>
              </p:cNvSpPr>
              <p:nvPr/>
            </p:nvSpPr>
            <p:spPr bwMode="auto">
              <a:xfrm>
                <a:off x="1898"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1" name="Freeform 341"/>
              <p:cNvSpPr>
                <a:spLocks noEditPoints="1"/>
              </p:cNvSpPr>
              <p:nvPr/>
            </p:nvSpPr>
            <p:spPr bwMode="auto">
              <a:xfrm>
                <a:off x="1895" y="1125"/>
                <a:ext cx="64" cy="65"/>
              </a:xfrm>
              <a:custGeom>
                <a:avLst/>
                <a:gdLst>
                  <a:gd name="T0" fmla="*/ 0 w 624"/>
                  <a:gd name="T1" fmla="*/ 32 h 624"/>
                  <a:gd name="T2" fmla="*/ 32 w 624"/>
                  <a:gd name="T3" fmla="*/ 0 h 624"/>
                  <a:gd name="T4" fmla="*/ 592 w 624"/>
                  <a:gd name="T5" fmla="*/ 0 h 624"/>
                  <a:gd name="T6" fmla="*/ 624 w 624"/>
                  <a:gd name="T7" fmla="*/ 32 h 624"/>
                  <a:gd name="T8" fmla="*/ 624 w 624"/>
                  <a:gd name="T9" fmla="*/ 592 h 624"/>
                  <a:gd name="T10" fmla="*/ 592 w 624"/>
                  <a:gd name="T11" fmla="*/ 624 h 624"/>
                  <a:gd name="T12" fmla="*/ 32 w 624"/>
                  <a:gd name="T13" fmla="*/ 624 h 624"/>
                  <a:gd name="T14" fmla="*/ 0 w 624"/>
                  <a:gd name="T15" fmla="*/ 592 h 624"/>
                  <a:gd name="T16" fmla="*/ 0 w 624"/>
                  <a:gd name="T17" fmla="*/ 32 h 624"/>
                  <a:gd name="T18" fmla="*/ 64 w 624"/>
                  <a:gd name="T19" fmla="*/ 592 h 624"/>
                  <a:gd name="T20" fmla="*/ 32 w 624"/>
                  <a:gd name="T21" fmla="*/ 560 h 624"/>
                  <a:gd name="T22" fmla="*/ 592 w 624"/>
                  <a:gd name="T23" fmla="*/ 560 h 624"/>
                  <a:gd name="T24" fmla="*/ 560 w 624"/>
                  <a:gd name="T25" fmla="*/ 592 h 624"/>
                  <a:gd name="T26" fmla="*/ 560 w 624"/>
                  <a:gd name="T27" fmla="*/ 32 h 624"/>
                  <a:gd name="T28" fmla="*/ 592 w 624"/>
                  <a:gd name="T29" fmla="*/ 64 h 624"/>
                  <a:gd name="T30" fmla="*/ 32 w 624"/>
                  <a:gd name="T31" fmla="*/ 64 h 624"/>
                  <a:gd name="T32" fmla="*/ 64 w 624"/>
                  <a:gd name="T33" fmla="*/ 32 h 624"/>
                  <a:gd name="T34" fmla="*/ 64 w 624"/>
                  <a:gd name="T35" fmla="*/ 59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24">
                    <a:moveTo>
                      <a:pt x="0" y="32"/>
                    </a:moveTo>
                    <a:cubicBezTo>
                      <a:pt x="0" y="15"/>
                      <a:pt x="15" y="0"/>
                      <a:pt x="32" y="0"/>
                    </a:cubicBezTo>
                    <a:lnTo>
                      <a:pt x="592" y="0"/>
                    </a:lnTo>
                    <a:cubicBezTo>
                      <a:pt x="610" y="0"/>
                      <a:pt x="624" y="15"/>
                      <a:pt x="624" y="32"/>
                    </a:cubicBezTo>
                    <a:lnTo>
                      <a:pt x="624" y="592"/>
                    </a:lnTo>
                    <a:cubicBezTo>
                      <a:pt x="624" y="610"/>
                      <a:pt x="610" y="624"/>
                      <a:pt x="592" y="624"/>
                    </a:cubicBezTo>
                    <a:lnTo>
                      <a:pt x="32" y="624"/>
                    </a:lnTo>
                    <a:cubicBezTo>
                      <a:pt x="15" y="624"/>
                      <a:pt x="0" y="610"/>
                      <a:pt x="0" y="592"/>
                    </a:cubicBezTo>
                    <a:lnTo>
                      <a:pt x="0" y="32"/>
                    </a:lnTo>
                    <a:close/>
                    <a:moveTo>
                      <a:pt x="64" y="592"/>
                    </a:moveTo>
                    <a:lnTo>
                      <a:pt x="32" y="560"/>
                    </a:lnTo>
                    <a:lnTo>
                      <a:pt x="592" y="560"/>
                    </a:lnTo>
                    <a:lnTo>
                      <a:pt x="560" y="592"/>
                    </a:lnTo>
                    <a:lnTo>
                      <a:pt x="560" y="32"/>
                    </a:lnTo>
                    <a:lnTo>
                      <a:pt x="592" y="64"/>
                    </a:lnTo>
                    <a:lnTo>
                      <a:pt x="32" y="64"/>
                    </a:lnTo>
                    <a:lnTo>
                      <a:pt x="64" y="32"/>
                    </a:lnTo>
                    <a:lnTo>
                      <a:pt x="64" y="592"/>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2" name="Rectangle 342"/>
              <p:cNvSpPr>
                <a:spLocks noChangeArrowheads="1"/>
              </p:cNvSpPr>
              <p:nvPr/>
            </p:nvSpPr>
            <p:spPr bwMode="auto">
              <a:xfrm>
                <a:off x="1898" y="1186"/>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3" name="Freeform 343"/>
              <p:cNvSpPr>
                <a:spLocks noEditPoints="1"/>
              </p:cNvSpPr>
              <p:nvPr/>
            </p:nvSpPr>
            <p:spPr bwMode="auto">
              <a:xfrm>
                <a:off x="1894" y="1183"/>
                <a:ext cx="65" cy="64"/>
              </a:xfrm>
              <a:custGeom>
                <a:avLst/>
                <a:gdLst>
                  <a:gd name="T0" fmla="*/ 0 w 624"/>
                  <a:gd name="T1" fmla="*/ 32 h 616"/>
                  <a:gd name="T2" fmla="*/ 32 w 624"/>
                  <a:gd name="T3" fmla="*/ 0 h 616"/>
                  <a:gd name="T4" fmla="*/ 592 w 624"/>
                  <a:gd name="T5" fmla="*/ 0 h 616"/>
                  <a:gd name="T6" fmla="*/ 624 w 624"/>
                  <a:gd name="T7" fmla="*/ 32 h 616"/>
                  <a:gd name="T8" fmla="*/ 624 w 624"/>
                  <a:gd name="T9" fmla="*/ 584 h 616"/>
                  <a:gd name="T10" fmla="*/ 592 w 624"/>
                  <a:gd name="T11" fmla="*/ 616 h 616"/>
                  <a:gd name="T12" fmla="*/ 32 w 624"/>
                  <a:gd name="T13" fmla="*/ 616 h 616"/>
                  <a:gd name="T14" fmla="*/ 0 w 624"/>
                  <a:gd name="T15" fmla="*/ 584 h 616"/>
                  <a:gd name="T16" fmla="*/ 0 w 624"/>
                  <a:gd name="T17" fmla="*/ 32 h 616"/>
                  <a:gd name="T18" fmla="*/ 64 w 624"/>
                  <a:gd name="T19" fmla="*/ 584 h 616"/>
                  <a:gd name="T20" fmla="*/ 32 w 624"/>
                  <a:gd name="T21" fmla="*/ 552 h 616"/>
                  <a:gd name="T22" fmla="*/ 592 w 624"/>
                  <a:gd name="T23" fmla="*/ 552 h 616"/>
                  <a:gd name="T24" fmla="*/ 560 w 624"/>
                  <a:gd name="T25" fmla="*/ 584 h 616"/>
                  <a:gd name="T26" fmla="*/ 560 w 624"/>
                  <a:gd name="T27" fmla="*/ 32 h 616"/>
                  <a:gd name="T28" fmla="*/ 592 w 624"/>
                  <a:gd name="T29" fmla="*/ 64 h 616"/>
                  <a:gd name="T30" fmla="*/ 32 w 624"/>
                  <a:gd name="T31" fmla="*/ 64 h 616"/>
                  <a:gd name="T32" fmla="*/ 64 w 624"/>
                  <a:gd name="T33" fmla="*/ 32 h 616"/>
                  <a:gd name="T34" fmla="*/ 64 w 624"/>
                  <a:gd name="T35" fmla="*/ 58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16">
                    <a:moveTo>
                      <a:pt x="0" y="32"/>
                    </a:moveTo>
                    <a:cubicBezTo>
                      <a:pt x="0" y="15"/>
                      <a:pt x="15" y="0"/>
                      <a:pt x="32" y="0"/>
                    </a:cubicBezTo>
                    <a:lnTo>
                      <a:pt x="592" y="0"/>
                    </a:lnTo>
                    <a:cubicBezTo>
                      <a:pt x="610" y="0"/>
                      <a:pt x="624" y="15"/>
                      <a:pt x="624" y="32"/>
                    </a:cubicBezTo>
                    <a:lnTo>
                      <a:pt x="624" y="584"/>
                    </a:lnTo>
                    <a:cubicBezTo>
                      <a:pt x="624" y="602"/>
                      <a:pt x="610" y="616"/>
                      <a:pt x="592" y="616"/>
                    </a:cubicBezTo>
                    <a:lnTo>
                      <a:pt x="32" y="616"/>
                    </a:lnTo>
                    <a:cubicBezTo>
                      <a:pt x="15" y="616"/>
                      <a:pt x="0" y="602"/>
                      <a:pt x="0" y="584"/>
                    </a:cubicBezTo>
                    <a:lnTo>
                      <a:pt x="0" y="32"/>
                    </a:lnTo>
                    <a:close/>
                    <a:moveTo>
                      <a:pt x="64" y="584"/>
                    </a:moveTo>
                    <a:lnTo>
                      <a:pt x="32" y="552"/>
                    </a:lnTo>
                    <a:lnTo>
                      <a:pt x="592" y="552"/>
                    </a:lnTo>
                    <a:lnTo>
                      <a:pt x="560" y="584"/>
                    </a:lnTo>
                    <a:lnTo>
                      <a:pt x="560" y="32"/>
                    </a:lnTo>
                    <a:lnTo>
                      <a:pt x="592" y="64"/>
                    </a:lnTo>
                    <a:lnTo>
                      <a:pt x="32" y="64"/>
                    </a:lnTo>
                    <a:lnTo>
                      <a:pt x="64" y="32"/>
                    </a:lnTo>
                    <a:lnTo>
                      <a:pt x="64" y="5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4" name="Rectangle 344"/>
              <p:cNvSpPr>
                <a:spLocks noChangeArrowheads="1"/>
              </p:cNvSpPr>
              <p:nvPr/>
            </p:nvSpPr>
            <p:spPr bwMode="auto">
              <a:xfrm>
                <a:off x="1898" y="1243"/>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5" name="Freeform 345"/>
              <p:cNvSpPr>
                <a:spLocks noEditPoints="1"/>
              </p:cNvSpPr>
              <p:nvPr/>
            </p:nvSpPr>
            <p:spPr bwMode="auto">
              <a:xfrm>
                <a:off x="1894" y="1240"/>
                <a:ext cx="65" cy="64"/>
              </a:xfrm>
              <a:custGeom>
                <a:avLst/>
                <a:gdLst>
                  <a:gd name="T0" fmla="*/ 0 w 624"/>
                  <a:gd name="T1" fmla="*/ 32 h 624"/>
                  <a:gd name="T2" fmla="*/ 32 w 624"/>
                  <a:gd name="T3" fmla="*/ 0 h 624"/>
                  <a:gd name="T4" fmla="*/ 592 w 624"/>
                  <a:gd name="T5" fmla="*/ 0 h 624"/>
                  <a:gd name="T6" fmla="*/ 624 w 624"/>
                  <a:gd name="T7" fmla="*/ 32 h 624"/>
                  <a:gd name="T8" fmla="*/ 624 w 624"/>
                  <a:gd name="T9" fmla="*/ 592 h 624"/>
                  <a:gd name="T10" fmla="*/ 592 w 624"/>
                  <a:gd name="T11" fmla="*/ 624 h 624"/>
                  <a:gd name="T12" fmla="*/ 32 w 624"/>
                  <a:gd name="T13" fmla="*/ 624 h 624"/>
                  <a:gd name="T14" fmla="*/ 0 w 624"/>
                  <a:gd name="T15" fmla="*/ 592 h 624"/>
                  <a:gd name="T16" fmla="*/ 0 w 624"/>
                  <a:gd name="T17" fmla="*/ 32 h 624"/>
                  <a:gd name="T18" fmla="*/ 64 w 624"/>
                  <a:gd name="T19" fmla="*/ 592 h 624"/>
                  <a:gd name="T20" fmla="*/ 32 w 624"/>
                  <a:gd name="T21" fmla="*/ 560 h 624"/>
                  <a:gd name="T22" fmla="*/ 592 w 624"/>
                  <a:gd name="T23" fmla="*/ 560 h 624"/>
                  <a:gd name="T24" fmla="*/ 560 w 624"/>
                  <a:gd name="T25" fmla="*/ 592 h 624"/>
                  <a:gd name="T26" fmla="*/ 560 w 624"/>
                  <a:gd name="T27" fmla="*/ 32 h 624"/>
                  <a:gd name="T28" fmla="*/ 592 w 624"/>
                  <a:gd name="T29" fmla="*/ 64 h 624"/>
                  <a:gd name="T30" fmla="*/ 32 w 624"/>
                  <a:gd name="T31" fmla="*/ 64 h 624"/>
                  <a:gd name="T32" fmla="*/ 64 w 624"/>
                  <a:gd name="T33" fmla="*/ 32 h 624"/>
                  <a:gd name="T34" fmla="*/ 64 w 624"/>
                  <a:gd name="T35" fmla="*/ 59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24">
                    <a:moveTo>
                      <a:pt x="0" y="32"/>
                    </a:moveTo>
                    <a:cubicBezTo>
                      <a:pt x="0" y="15"/>
                      <a:pt x="15" y="0"/>
                      <a:pt x="32" y="0"/>
                    </a:cubicBezTo>
                    <a:lnTo>
                      <a:pt x="592" y="0"/>
                    </a:lnTo>
                    <a:cubicBezTo>
                      <a:pt x="610" y="0"/>
                      <a:pt x="624" y="15"/>
                      <a:pt x="624" y="32"/>
                    </a:cubicBezTo>
                    <a:lnTo>
                      <a:pt x="624" y="592"/>
                    </a:lnTo>
                    <a:cubicBezTo>
                      <a:pt x="624" y="610"/>
                      <a:pt x="610" y="624"/>
                      <a:pt x="592" y="624"/>
                    </a:cubicBezTo>
                    <a:lnTo>
                      <a:pt x="32" y="624"/>
                    </a:lnTo>
                    <a:cubicBezTo>
                      <a:pt x="15" y="624"/>
                      <a:pt x="0" y="610"/>
                      <a:pt x="0" y="592"/>
                    </a:cubicBezTo>
                    <a:lnTo>
                      <a:pt x="0" y="32"/>
                    </a:lnTo>
                    <a:close/>
                    <a:moveTo>
                      <a:pt x="64" y="592"/>
                    </a:moveTo>
                    <a:lnTo>
                      <a:pt x="32" y="560"/>
                    </a:lnTo>
                    <a:lnTo>
                      <a:pt x="592" y="560"/>
                    </a:lnTo>
                    <a:lnTo>
                      <a:pt x="560" y="592"/>
                    </a:lnTo>
                    <a:lnTo>
                      <a:pt x="560" y="32"/>
                    </a:lnTo>
                    <a:lnTo>
                      <a:pt x="592" y="64"/>
                    </a:lnTo>
                    <a:lnTo>
                      <a:pt x="32" y="64"/>
                    </a:lnTo>
                    <a:lnTo>
                      <a:pt x="64" y="32"/>
                    </a:lnTo>
                    <a:lnTo>
                      <a:pt x="64" y="592"/>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6" name="Rectangle 346"/>
              <p:cNvSpPr>
                <a:spLocks noChangeArrowheads="1"/>
              </p:cNvSpPr>
              <p:nvPr/>
            </p:nvSpPr>
            <p:spPr bwMode="auto">
              <a:xfrm>
                <a:off x="1898"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7" name="Freeform 347"/>
              <p:cNvSpPr>
                <a:spLocks noEditPoints="1"/>
              </p:cNvSpPr>
              <p:nvPr/>
            </p:nvSpPr>
            <p:spPr bwMode="auto">
              <a:xfrm>
                <a:off x="1894" y="1294"/>
                <a:ext cx="65" cy="65"/>
              </a:xfrm>
              <a:custGeom>
                <a:avLst/>
                <a:gdLst>
                  <a:gd name="T0" fmla="*/ 0 w 624"/>
                  <a:gd name="T1" fmla="*/ 32 h 624"/>
                  <a:gd name="T2" fmla="*/ 32 w 624"/>
                  <a:gd name="T3" fmla="*/ 0 h 624"/>
                  <a:gd name="T4" fmla="*/ 592 w 624"/>
                  <a:gd name="T5" fmla="*/ 0 h 624"/>
                  <a:gd name="T6" fmla="*/ 624 w 624"/>
                  <a:gd name="T7" fmla="*/ 32 h 624"/>
                  <a:gd name="T8" fmla="*/ 624 w 624"/>
                  <a:gd name="T9" fmla="*/ 592 h 624"/>
                  <a:gd name="T10" fmla="*/ 592 w 624"/>
                  <a:gd name="T11" fmla="*/ 624 h 624"/>
                  <a:gd name="T12" fmla="*/ 32 w 624"/>
                  <a:gd name="T13" fmla="*/ 624 h 624"/>
                  <a:gd name="T14" fmla="*/ 0 w 624"/>
                  <a:gd name="T15" fmla="*/ 592 h 624"/>
                  <a:gd name="T16" fmla="*/ 0 w 624"/>
                  <a:gd name="T17" fmla="*/ 32 h 624"/>
                  <a:gd name="T18" fmla="*/ 64 w 624"/>
                  <a:gd name="T19" fmla="*/ 592 h 624"/>
                  <a:gd name="T20" fmla="*/ 32 w 624"/>
                  <a:gd name="T21" fmla="*/ 560 h 624"/>
                  <a:gd name="T22" fmla="*/ 592 w 624"/>
                  <a:gd name="T23" fmla="*/ 560 h 624"/>
                  <a:gd name="T24" fmla="*/ 560 w 624"/>
                  <a:gd name="T25" fmla="*/ 592 h 624"/>
                  <a:gd name="T26" fmla="*/ 560 w 624"/>
                  <a:gd name="T27" fmla="*/ 32 h 624"/>
                  <a:gd name="T28" fmla="*/ 592 w 624"/>
                  <a:gd name="T29" fmla="*/ 64 h 624"/>
                  <a:gd name="T30" fmla="*/ 32 w 624"/>
                  <a:gd name="T31" fmla="*/ 64 h 624"/>
                  <a:gd name="T32" fmla="*/ 64 w 624"/>
                  <a:gd name="T33" fmla="*/ 32 h 624"/>
                  <a:gd name="T34" fmla="*/ 64 w 624"/>
                  <a:gd name="T35" fmla="*/ 59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24">
                    <a:moveTo>
                      <a:pt x="0" y="32"/>
                    </a:moveTo>
                    <a:cubicBezTo>
                      <a:pt x="0" y="15"/>
                      <a:pt x="15" y="0"/>
                      <a:pt x="32" y="0"/>
                    </a:cubicBezTo>
                    <a:lnTo>
                      <a:pt x="592" y="0"/>
                    </a:lnTo>
                    <a:cubicBezTo>
                      <a:pt x="610" y="0"/>
                      <a:pt x="624" y="15"/>
                      <a:pt x="624" y="32"/>
                    </a:cubicBezTo>
                    <a:lnTo>
                      <a:pt x="624" y="592"/>
                    </a:lnTo>
                    <a:cubicBezTo>
                      <a:pt x="624" y="610"/>
                      <a:pt x="610" y="624"/>
                      <a:pt x="592" y="624"/>
                    </a:cubicBezTo>
                    <a:lnTo>
                      <a:pt x="32" y="624"/>
                    </a:lnTo>
                    <a:cubicBezTo>
                      <a:pt x="15" y="624"/>
                      <a:pt x="0" y="610"/>
                      <a:pt x="0" y="592"/>
                    </a:cubicBezTo>
                    <a:lnTo>
                      <a:pt x="0" y="32"/>
                    </a:lnTo>
                    <a:close/>
                    <a:moveTo>
                      <a:pt x="64" y="592"/>
                    </a:moveTo>
                    <a:lnTo>
                      <a:pt x="32" y="560"/>
                    </a:lnTo>
                    <a:lnTo>
                      <a:pt x="592" y="560"/>
                    </a:lnTo>
                    <a:lnTo>
                      <a:pt x="560" y="592"/>
                    </a:lnTo>
                    <a:lnTo>
                      <a:pt x="560" y="32"/>
                    </a:lnTo>
                    <a:lnTo>
                      <a:pt x="592" y="64"/>
                    </a:lnTo>
                    <a:lnTo>
                      <a:pt x="32" y="64"/>
                    </a:lnTo>
                    <a:lnTo>
                      <a:pt x="64" y="32"/>
                    </a:lnTo>
                    <a:lnTo>
                      <a:pt x="64" y="592"/>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8" name="Rectangle 348"/>
              <p:cNvSpPr>
                <a:spLocks noChangeArrowheads="1"/>
              </p:cNvSpPr>
              <p:nvPr/>
            </p:nvSpPr>
            <p:spPr bwMode="auto">
              <a:xfrm>
                <a:off x="1898" y="1356"/>
                <a:ext cx="57" cy="56"/>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9" name="Freeform 349"/>
              <p:cNvSpPr>
                <a:spLocks noEditPoints="1"/>
              </p:cNvSpPr>
              <p:nvPr/>
            </p:nvSpPr>
            <p:spPr bwMode="auto">
              <a:xfrm>
                <a:off x="1894" y="1352"/>
                <a:ext cx="65" cy="64"/>
              </a:xfrm>
              <a:custGeom>
                <a:avLst/>
                <a:gdLst>
                  <a:gd name="T0" fmla="*/ 0 w 624"/>
                  <a:gd name="T1" fmla="*/ 32 h 616"/>
                  <a:gd name="T2" fmla="*/ 32 w 624"/>
                  <a:gd name="T3" fmla="*/ 0 h 616"/>
                  <a:gd name="T4" fmla="*/ 592 w 624"/>
                  <a:gd name="T5" fmla="*/ 0 h 616"/>
                  <a:gd name="T6" fmla="*/ 624 w 624"/>
                  <a:gd name="T7" fmla="*/ 32 h 616"/>
                  <a:gd name="T8" fmla="*/ 624 w 624"/>
                  <a:gd name="T9" fmla="*/ 584 h 616"/>
                  <a:gd name="T10" fmla="*/ 592 w 624"/>
                  <a:gd name="T11" fmla="*/ 616 h 616"/>
                  <a:gd name="T12" fmla="*/ 32 w 624"/>
                  <a:gd name="T13" fmla="*/ 616 h 616"/>
                  <a:gd name="T14" fmla="*/ 0 w 624"/>
                  <a:gd name="T15" fmla="*/ 584 h 616"/>
                  <a:gd name="T16" fmla="*/ 0 w 624"/>
                  <a:gd name="T17" fmla="*/ 32 h 616"/>
                  <a:gd name="T18" fmla="*/ 64 w 624"/>
                  <a:gd name="T19" fmla="*/ 584 h 616"/>
                  <a:gd name="T20" fmla="*/ 32 w 624"/>
                  <a:gd name="T21" fmla="*/ 552 h 616"/>
                  <a:gd name="T22" fmla="*/ 592 w 624"/>
                  <a:gd name="T23" fmla="*/ 552 h 616"/>
                  <a:gd name="T24" fmla="*/ 560 w 624"/>
                  <a:gd name="T25" fmla="*/ 584 h 616"/>
                  <a:gd name="T26" fmla="*/ 560 w 624"/>
                  <a:gd name="T27" fmla="*/ 32 h 616"/>
                  <a:gd name="T28" fmla="*/ 592 w 624"/>
                  <a:gd name="T29" fmla="*/ 64 h 616"/>
                  <a:gd name="T30" fmla="*/ 32 w 624"/>
                  <a:gd name="T31" fmla="*/ 64 h 616"/>
                  <a:gd name="T32" fmla="*/ 64 w 624"/>
                  <a:gd name="T33" fmla="*/ 32 h 616"/>
                  <a:gd name="T34" fmla="*/ 64 w 624"/>
                  <a:gd name="T35" fmla="*/ 58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16">
                    <a:moveTo>
                      <a:pt x="0" y="32"/>
                    </a:moveTo>
                    <a:cubicBezTo>
                      <a:pt x="0" y="15"/>
                      <a:pt x="15" y="0"/>
                      <a:pt x="32" y="0"/>
                    </a:cubicBezTo>
                    <a:lnTo>
                      <a:pt x="592" y="0"/>
                    </a:lnTo>
                    <a:cubicBezTo>
                      <a:pt x="610" y="0"/>
                      <a:pt x="624" y="15"/>
                      <a:pt x="624" y="32"/>
                    </a:cubicBezTo>
                    <a:lnTo>
                      <a:pt x="624" y="584"/>
                    </a:lnTo>
                    <a:cubicBezTo>
                      <a:pt x="624" y="602"/>
                      <a:pt x="610" y="616"/>
                      <a:pt x="592" y="616"/>
                    </a:cubicBezTo>
                    <a:lnTo>
                      <a:pt x="32" y="616"/>
                    </a:lnTo>
                    <a:cubicBezTo>
                      <a:pt x="15" y="616"/>
                      <a:pt x="0" y="602"/>
                      <a:pt x="0" y="584"/>
                    </a:cubicBezTo>
                    <a:lnTo>
                      <a:pt x="0" y="32"/>
                    </a:lnTo>
                    <a:close/>
                    <a:moveTo>
                      <a:pt x="64" y="584"/>
                    </a:moveTo>
                    <a:lnTo>
                      <a:pt x="32" y="552"/>
                    </a:lnTo>
                    <a:lnTo>
                      <a:pt x="592" y="552"/>
                    </a:lnTo>
                    <a:lnTo>
                      <a:pt x="560" y="584"/>
                    </a:lnTo>
                    <a:lnTo>
                      <a:pt x="560" y="32"/>
                    </a:lnTo>
                    <a:lnTo>
                      <a:pt x="592" y="64"/>
                    </a:lnTo>
                    <a:lnTo>
                      <a:pt x="32" y="64"/>
                    </a:lnTo>
                    <a:lnTo>
                      <a:pt x="64" y="32"/>
                    </a:lnTo>
                    <a:lnTo>
                      <a:pt x="64" y="5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0" name="Rectangle 350"/>
              <p:cNvSpPr>
                <a:spLocks noChangeArrowheads="1"/>
              </p:cNvSpPr>
              <p:nvPr/>
            </p:nvSpPr>
            <p:spPr bwMode="auto">
              <a:xfrm>
                <a:off x="1898"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1" name="Freeform 351"/>
              <p:cNvSpPr>
                <a:spLocks noEditPoints="1"/>
              </p:cNvSpPr>
              <p:nvPr/>
            </p:nvSpPr>
            <p:spPr bwMode="auto">
              <a:xfrm>
                <a:off x="1894" y="1409"/>
                <a:ext cx="65" cy="65"/>
              </a:xfrm>
              <a:custGeom>
                <a:avLst/>
                <a:gdLst>
                  <a:gd name="T0" fmla="*/ 0 w 624"/>
                  <a:gd name="T1" fmla="*/ 32 h 624"/>
                  <a:gd name="T2" fmla="*/ 32 w 624"/>
                  <a:gd name="T3" fmla="*/ 0 h 624"/>
                  <a:gd name="T4" fmla="*/ 592 w 624"/>
                  <a:gd name="T5" fmla="*/ 0 h 624"/>
                  <a:gd name="T6" fmla="*/ 624 w 624"/>
                  <a:gd name="T7" fmla="*/ 32 h 624"/>
                  <a:gd name="T8" fmla="*/ 624 w 624"/>
                  <a:gd name="T9" fmla="*/ 592 h 624"/>
                  <a:gd name="T10" fmla="*/ 592 w 624"/>
                  <a:gd name="T11" fmla="*/ 624 h 624"/>
                  <a:gd name="T12" fmla="*/ 32 w 624"/>
                  <a:gd name="T13" fmla="*/ 624 h 624"/>
                  <a:gd name="T14" fmla="*/ 0 w 624"/>
                  <a:gd name="T15" fmla="*/ 592 h 624"/>
                  <a:gd name="T16" fmla="*/ 0 w 624"/>
                  <a:gd name="T17" fmla="*/ 32 h 624"/>
                  <a:gd name="T18" fmla="*/ 64 w 624"/>
                  <a:gd name="T19" fmla="*/ 592 h 624"/>
                  <a:gd name="T20" fmla="*/ 32 w 624"/>
                  <a:gd name="T21" fmla="*/ 560 h 624"/>
                  <a:gd name="T22" fmla="*/ 592 w 624"/>
                  <a:gd name="T23" fmla="*/ 560 h 624"/>
                  <a:gd name="T24" fmla="*/ 560 w 624"/>
                  <a:gd name="T25" fmla="*/ 592 h 624"/>
                  <a:gd name="T26" fmla="*/ 560 w 624"/>
                  <a:gd name="T27" fmla="*/ 32 h 624"/>
                  <a:gd name="T28" fmla="*/ 592 w 624"/>
                  <a:gd name="T29" fmla="*/ 64 h 624"/>
                  <a:gd name="T30" fmla="*/ 32 w 624"/>
                  <a:gd name="T31" fmla="*/ 64 h 624"/>
                  <a:gd name="T32" fmla="*/ 64 w 624"/>
                  <a:gd name="T33" fmla="*/ 32 h 624"/>
                  <a:gd name="T34" fmla="*/ 64 w 624"/>
                  <a:gd name="T35" fmla="*/ 59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24">
                    <a:moveTo>
                      <a:pt x="0" y="32"/>
                    </a:moveTo>
                    <a:cubicBezTo>
                      <a:pt x="0" y="15"/>
                      <a:pt x="15" y="0"/>
                      <a:pt x="32" y="0"/>
                    </a:cubicBezTo>
                    <a:lnTo>
                      <a:pt x="592" y="0"/>
                    </a:lnTo>
                    <a:cubicBezTo>
                      <a:pt x="610" y="0"/>
                      <a:pt x="624" y="15"/>
                      <a:pt x="624" y="32"/>
                    </a:cubicBezTo>
                    <a:lnTo>
                      <a:pt x="624" y="592"/>
                    </a:lnTo>
                    <a:cubicBezTo>
                      <a:pt x="624" y="610"/>
                      <a:pt x="610" y="624"/>
                      <a:pt x="592" y="624"/>
                    </a:cubicBezTo>
                    <a:lnTo>
                      <a:pt x="32" y="624"/>
                    </a:lnTo>
                    <a:cubicBezTo>
                      <a:pt x="15" y="624"/>
                      <a:pt x="0" y="610"/>
                      <a:pt x="0" y="592"/>
                    </a:cubicBezTo>
                    <a:lnTo>
                      <a:pt x="0" y="32"/>
                    </a:lnTo>
                    <a:close/>
                    <a:moveTo>
                      <a:pt x="64" y="592"/>
                    </a:moveTo>
                    <a:lnTo>
                      <a:pt x="32" y="560"/>
                    </a:lnTo>
                    <a:lnTo>
                      <a:pt x="592" y="560"/>
                    </a:lnTo>
                    <a:lnTo>
                      <a:pt x="560" y="592"/>
                    </a:lnTo>
                    <a:lnTo>
                      <a:pt x="560" y="32"/>
                    </a:lnTo>
                    <a:lnTo>
                      <a:pt x="592" y="64"/>
                    </a:lnTo>
                    <a:lnTo>
                      <a:pt x="32" y="64"/>
                    </a:lnTo>
                    <a:lnTo>
                      <a:pt x="64" y="32"/>
                    </a:lnTo>
                    <a:lnTo>
                      <a:pt x="64" y="592"/>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2" name="Rectangle 352"/>
              <p:cNvSpPr>
                <a:spLocks noChangeArrowheads="1"/>
              </p:cNvSpPr>
              <p:nvPr/>
            </p:nvSpPr>
            <p:spPr bwMode="auto">
              <a:xfrm>
                <a:off x="1898" y="146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3" name="Freeform 353"/>
              <p:cNvSpPr>
                <a:spLocks noEditPoints="1"/>
              </p:cNvSpPr>
              <p:nvPr/>
            </p:nvSpPr>
            <p:spPr bwMode="auto">
              <a:xfrm>
                <a:off x="1894" y="1460"/>
                <a:ext cx="65" cy="64"/>
              </a:xfrm>
              <a:custGeom>
                <a:avLst/>
                <a:gdLst>
                  <a:gd name="T0" fmla="*/ 0 w 624"/>
                  <a:gd name="T1" fmla="*/ 32 h 616"/>
                  <a:gd name="T2" fmla="*/ 32 w 624"/>
                  <a:gd name="T3" fmla="*/ 0 h 616"/>
                  <a:gd name="T4" fmla="*/ 592 w 624"/>
                  <a:gd name="T5" fmla="*/ 0 h 616"/>
                  <a:gd name="T6" fmla="*/ 624 w 624"/>
                  <a:gd name="T7" fmla="*/ 32 h 616"/>
                  <a:gd name="T8" fmla="*/ 624 w 624"/>
                  <a:gd name="T9" fmla="*/ 584 h 616"/>
                  <a:gd name="T10" fmla="*/ 592 w 624"/>
                  <a:gd name="T11" fmla="*/ 616 h 616"/>
                  <a:gd name="T12" fmla="*/ 32 w 624"/>
                  <a:gd name="T13" fmla="*/ 616 h 616"/>
                  <a:gd name="T14" fmla="*/ 0 w 624"/>
                  <a:gd name="T15" fmla="*/ 584 h 616"/>
                  <a:gd name="T16" fmla="*/ 0 w 624"/>
                  <a:gd name="T17" fmla="*/ 32 h 616"/>
                  <a:gd name="T18" fmla="*/ 64 w 624"/>
                  <a:gd name="T19" fmla="*/ 584 h 616"/>
                  <a:gd name="T20" fmla="*/ 32 w 624"/>
                  <a:gd name="T21" fmla="*/ 552 h 616"/>
                  <a:gd name="T22" fmla="*/ 592 w 624"/>
                  <a:gd name="T23" fmla="*/ 552 h 616"/>
                  <a:gd name="T24" fmla="*/ 560 w 624"/>
                  <a:gd name="T25" fmla="*/ 584 h 616"/>
                  <a:gd name="T26" fmla="*/ 560 w 624"/>
                  <a:gd name="T27" fmla="*/ 32 h 616"/>
                  <a:gd name="T28" fmla="*/ 592 w 624"/>
                  <a:gd name="T29" fmla="*/ 64 h 616"/>
                  <a:gd name="T30" fmla="*/ 32 w 624"/>
                  <a:gd name="T31" fmla="*/ 64 h 616"/>
                  <a:gd name="T32" fmla="*/ 64 w 624"/>
                  <a:gd name="T33" fmla="*/ 32 h 616"/>
                  <a:gd name="T34" fmla="*/ 64 w 624"/>
                  <a:gd name="T35" fmla="*/ 58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16">
                    <a:moveTo>
                      <a:pt x="0" y="32"/>
                    </a:moveTo>
                    <a:cubicBezTo>
                      <a:pt x="0" y="15"/>
                      <a:pt x="15" y="0"/>
                      <a:pt x="32" y="0"/>
                    </a:cubicBezTo>
                    <a:lnTo>
                      <a:pt x="592" y="0"/>
                    </a:lnTo>
                    <a:cubicBezTo>
                      <a:pt x="610" y="0"/>
                      <a:pt x="624" y="15"/>
                      <a:pt x="624" y="32"/>
                    </a:cubicBezTo>
                    <a:lnTo>
                      <a:pt x="624" y="584"/>
                    </a:lnTo>
                    <a:cubicBezTo>
                      <a:pt x="624" y="602"/>
                      <a:pt x="610" y="616"/>
                      <a:pt x="592" y="616"/>
                    </a:cubicBezTo>
                    <a:lnTo>
                      <a:pt x="32" y="616"/>
                    </a:lnTo>
                    <a:cubicBezTo>
                      <a:pt x="15" y="616"/>
                      <a:pt x="0" y="602"/>
                      <a:pt x="0" y="584"/>
                    </a:cubicBezTo>
                    <a:lnTo>
                      <a:pt x="0" y="32"/>
                    </a:lnTo>
                    <a:close/>
                    <a:moveTo>
                      <a:pt x="64" y="584"/>
                    </a:moveTo>
                    <a:lnTo>
                      <a:pt x="32" y="552"/>
                    </a:lnTo>
                    <a:lnTo>
                      <a:pt x="592" y="552"/>
                    </a:lnTo>
                    <a:lnTo>
                      <a:pt x="560" y="584"/>
                    </a:lnTo>
                    <a:lnTo>
                      <a:pt x="560" y="32"/>
                    </a:lnTo>
                    <a:lnTo>
                      <a:pt x="592" y="64"/>
                    </a:lnTo>
                    <a:lnTo>
                      <a:pt x="32" y="64"/>
                    </a:lnTo>
                    <a:lnTo>
                      <a:pt x="64" y="32"/>
                    </a:lnTo>
                    <a:lnTo>
                      <a:pt x="64" y="5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4" name="Rectangle 354"/>
              <p:cNvSpPr>
                <a:spLocks noChangeArrowheads="1"/>
              </p:cNvSpPr>
              <p:nvPr/>
            </p:nvSpPr>
            <p:spPr bwMode="auto">
              <a:xfrm>
                <a:off x="1898" y="1521"/>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5" name="Freeform 355"/>
              <p:cNvSpPr>
                <a:spLocks noEditPoints="1"/>
              </p:cNvSpPr>
              <p:nvPr/>
            </p:nvSpPr>
            <p:spPr bwMode="auto">
              <a:xfrm>
                <a:off x="1894" y="1517"/>
                <a:ext cx="65" cy="65"/>
              </a:xfrm>
              <a:custGeom>
                <a:avLst/>
                <a:gdLst>
                  <a:gd name="T0" fmla="*/ 0 w 624"/>
                  <a:gd name="T1" fmla="*/ 32 h 624"/>
                  <a:gd name="T2" fmla="*/ 32 w 624"/>
                  <a:gd name="T3" fmla="*/ 0 h 624"/>
                  <a:gd name="T4" fmla="*/ 592 w 624"/>
                  <a:gd name="T5" fmla="*/ 0 h 624"/>
                  <a:gd name="T6" fmla="*/ 624 w 624"/>
                  <a:gd name="T7" fmla="*/ 32 h 624"/>
                  <a:gd name="T8" fmla="*/ 624 w 624"/>
                  <a:gd name="T9" fmla="*/ 592 h 624"/>
                  <a:gd name="T10" fmla="*/ 592 w 624"/>
                  <a:gd name="T11" fmla="*/ 624 h 624"/>
                  <a:gd name="T12" fmla="*/ 32 w 624"/>
                  <a:gd name="T13" fmla="*/ 624 h 624"/>
                  <a:gd name="T14" fmla="*/ 0 w 624"/>
                  <a:gd name="T15" fmla="*/ 592 h 624"/>
                  <a:gd name="T16" fmla="*/ 0 w 624"/>
                  <a:gd name="T17" fmla="*/ 32 h 624"/>
                  <a:gd name="T18" fmla="*/ 64 w 624"/>
                  <a:gd name="T19" fmla="*/ 592 h 624"/>
                  <a:gd name="T20" fmla="*/ 32 w 624"/>
                  <a:gd name="T21" fmla="*/ 560 h 624"/>
                  <a:gd name="T22" fmla="*/ 592 w 624"/>
                  <a:gd name="T23" fmla="*/ 560 h 624"/>
                  <a:gd name="T24" fmla="*/ 560 w 624"/>
                  <a:gd name="T25" fmla="*/ 592 h 624"/>
                  <a:gd name="T26" fmla="*/ 560 w 624"/>
                  <a:gd name="T27" fmla="*/ 32 h 624"/>
                  <a:gd name="T28" fmla="*/ 592 w 624"/>
                  <a:gd name="T29" fmla="*/ 64 h 624"/>
                  <a:gd name="T30" fmla="*/ 32 w 624"/>
                  <a:gd name="T31" fmla="*/ 64 h 624"/>
                  <a:gd name="T32" fmla="*/ 64 w 624"/>
                  <a:gd name="T33" fmla="*/ 32 h 624"/>
                  <a:gd name="T34" fmla="*/ 64 w 624"/>
                  <a:gd name="T35" fmla="*/ 59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24">
                    <a:moveTo>
                      <a:pt x="0" y="32"/>
                    </a:moveTo>
                    <a:cubicBezTo>
                      <a:pt x="0" y="15"/>
                      <a:pt x="15" y="0"/>
                      <a:pt x="32" y="0"/>
                    </a:cubicBezTo>
                    <a:lnTo>
                      <a:pt x="592" y="0"/>
                    </a:lnTo>
                    <a:cubicBezTo>
                      <a:pt x="610" y="0"/>
                      <a:pt x="624" y="15"/>
                      <a:pt x="624" y="32"/>
                    </a:cubicBezTo>
                    <a:lnTo>
                      <a:pt x="624" y="592"/>
                    </a:lnTo>
                    <a:cubicBezTo>
                      <a:pt x="624" y="610"/>
                      <a:pt x="610" y="624"/>
                      <a:pt x="592" y="624"/>
                    </a:cubicBezTo>
                    <a:lnTo>
                      <a:pt x="32" y="624"/>
                    </a:lnTo>
                    <a:cubicBezTo>
                      <a:pt x="15" y="624"/>
                      <a:pt x="0" y="610"/>
                      <a:pt x="0" y="592"/>
                    </a:cubicBezTo>
                    <a:lnTo>
                      <a:pt x="0" y="32"/>
                    </a:lnTo>
                    <a:close/>
                    <a:moveTo>
                      <a:pt x="64" y="592"/>
                    </a:moveTo>
                    <a:lnTo>
                      <a:pt x="32" y="560"/>
                    </a:lnTo>
                    <a:lnTo>
                      <a:pt x="592" y="560"/>
                    </a:lnTo>
                    <a:lnTo>
                      <a:pt x="560" y="592"/>
                    </a:lnTo>
                    <a:lnTo>
                      <a:pt x="560" y="32"/>
                    </a:lnTo>
                    <a:lnTo>
                      <a:pt x="592" y="64"/>
                    </a:lnTo>
                    <a:lnTo>
                      <a:pt x="32" y="64"/>
                    </a:lnTo>
                    <a:lnTo>
                      <a:pt x="64" y="32"/>
                    </a:lnTo>
                    <a:lnTo>
                      <a:pt x="64" y="592"/>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6" name="Rectangle 356"/>
              <p:cNvSpPr>
                <a:spLocks noChangeArrowheads="1"/>
              </p:cNvSpPr>
              <p:nvPr/>
            </p:nvSpPr>
            <p:spPr bwMode="auto">
              <a:xfrm>
                <a:off x="1898" y="1578"/>
                <a:ext cx="58" cy="57"/>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7" name="Freeform 357"/>
              <p:cNvSpPr>
                <a:spLocks noEditPoints="1"/>
              </p:cNvSpPr>
              <p:nvPr/>
            </p:nvSpPr>
            <p:spPr bwMode="auto">
              <a:xfrm>
                <a:off x="1895" y="1575"/>
                <a:ext cx="64" cy="64"/>
              </a:xfrm>
              <a:custGeom>
                <a:avLst/>
                <a:gdLst>
                  <a:gd name="T0" fmla="*/ 0 w 624"/>
                  <a:gd name="T1" fmla="*/ 32 h 616"/>
                  <a:gd name="T2" fmla="*/ 32 w 624"/>
                  <a:gd name="T3" fmla="*/ 0 h 616"/>
                  <a:gd name="T4" fmla="*/ 592 w 624"/>
                  <a:gd name="T5" fmla="*/ 0 h 616"/>
                  <a:gd name="T6" fmla="*/ 624 w 624"/>
                  <a:gd name="T7" fmla="*/ 32 h 616"/>
                  <a:gd name="T8" fmla="*/ 624 w 624"/>
                  <a:gd name="T9" fmla="*/ 584 h 616"/>
                  <a:gd name="T10" fmla="*/ 592 w 624"/>
                  <a:gd name="T11" fmla="*/ 616 h 616"/>
                  <a:gd name="T12" fmla="*/ 32 w 624"/>
                  <a:gd name="T13" fmla="*/ 616 h 616"/>
                  <a:gd name="T14" fmla="*/ 0 w 624"/>
                  <a:gd name="T15" fmla="*/ 584 h 616"/>
                  <a:gd name="T16" fmla="*/ 0 w 624"/>
                  <a:gd name="T17" fmla="*/ 32 h 616"/>
                  <a:gd name="T18" fmla="*/ 64 w 624"/>
                  <a:gd name="T19" fmla="*/ 584 h 616"/>
                  <a:gd name="T20" fmla="*/ 32 w 624"/>
                  <a:gd name="T21" fmla="*/ 552 h 616"/>
                  <a:gd name="T22" fmla="*/ 592 w 624"/>
                  <a:gd name="T23" fmla="*/ 552 h 616"/>
                  <a:gd name="T24" fmla="*/ 560 w 624"/>
                  <a:gd name="T25" fmla="*/ 584 h 616"/>
                  <a:gd name="T26" fmla="*/ 560 w 624"/>
                  <a:gd name="T27" fmla="*/ 32 h 616"/>
                  <a:gd name="T28" fmla="*/ 592 w 624"/>
                  <a:gd name="T29" fmla="*/ 64 h 616"/>
                  <a:gd name="T30" fmla="*/ 32 w 624"/>
                  <a:gd name="T31" fmla="*/ 64 h 616"/>
                  <a:gd name="T32" fmla="*/ 64 w 624"/>
                  <a:gd name="T33" fmla="*/ 32 h 616"/>
                  <a:gd name="T34" fmla="*/ 64 w 624"/>
                  <a:gd name="T35" fmla="*/ 58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16">
                    <a:moveTo>
                      <a:pt x="0" y="32"/>
                    </a:moveTo>
                    <a:cubicBezTo>
                      <a:pt x="0" y="15"/>
                      <a:pt x="15" y="0"/>
                      <a:pt x="32" y="0"/>
                    </a:cubicBezTo>
                    <a:lnTo>
                      <a:pt x="592" y="0"/>
                    </a:lnTo>
                    <a:cubicBezTo>
                      <a:pt x="610" y="0"/>
                      <a:pt x="624" y="15"/>
                      <a:pt x="624" y="32"/>
                    </a:cubicBezTo>
                    <a:lnTo>
                      <a:pt x="624" y="584"/>
                    </a:lnTo>
                    <a:cubicBezTo>
                      <a:pt x="624" y="602"/>
                      <a:pt x="610" y="616"/>
                      <a:pt x="592" y="616"/>
                    </a:cubicBezTo>
                    <a:lnTo>
                      <a:pt x="32" y="616"/>
                    </a:lnTo>
                    <a:cubicBezTo>
                      <a:pt x="15" y="616"/>
                      <a:pt x="0" y="602"/>
                      <a:pt x="0" y="584"/>
                    </a:cubicBezTo>
                    <a:lnTo>
                      <a:pt x="0" y="32"/>
                    </a:lnTo>
                    <a:close/>
                    <a:moveTo>
                      <a:pt x="64" y="584"/>
                    </a:moveTo>
                    <a:lnTo>
                      <a:pt x="32" y="552"/>
                    </a:lnTo>
                    <a:lnTo>
                      <a:pt x="592" y="552"/>
                    </a:lnTo>
                    <a:lnTo>
                      <a:pt x="560" y="584"/>
                    </a:lnTo>
                    <a:lnTo>
                      <a:pt x="560" y="32"/>
                    </a:lnTo>
                    <a:lnTo>
                      <a:pt x="592" y="64"/>
                    </a:lnTo>
                    <a:lnTo>
                      <a:pt x="32" y="64"/>
                    </a:lnTo>
                    <a:lnTo>
                      <a:pt x="64" y="32"/>
                    </a:lnTo>
                    <a:lnTo>
                      <a:pt x="64" y="5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8" name="Rectangle 358"/>
              <p:cNvSpPr>
                <a:spLocks noChangeArrowheads="1"/>
              </p:cNvSpPr>
              <p:nvPr/>
            </p:nvSpPr>
            <p:spPr bwMode="auto">
              <a:xfrm>
                <a:off x="1956"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9" name="Freeform 359"/>
              <p:cNvSpPr>
                <a:spLocks noEditPoints="1"/>
              </p:cNvSpPr>
              <p:nvPr/>
            </p:nvSpPr>
            <p:spPr bwMode="auto">
              <a:xfrm>
                <a:off x="1953" y="1011"/>
                <a:ext cx="64" cy="63"/>
              </a:xfrm>
              <a:custGeom>
                <a:avLst/>
                <a:gdLst>
                  <a:gd name="T0" fmla="*/ 0 w 624"/>
                  <a:gd name="T1" fmla="*/ 32 h 616"/>
                  <a:gd name="T2" fmla="*/ 32 w 624"/>
                  <a:gd name="T3" fmla="*/ 0 h 616"/>
                  <a:gd name="T4" fmla="*/ 592 w 624"/>
                  <a:gd name="T5" fmla="*/ 0 h 616"/>
                  <a:gd name="T6" fmla="*/ 624 w 624"/>
                  <a:gd name="T7" fmla="*/ 32 h 616"/>
                  <a:gd name="T8" fmla="*/ 624 w 624"/>
                  <a:gd name="T9" fmla="*/ 584 h 616"/>
                  <a:gd name="T10" fmla="*/ 592 w 624"/>
                  <a:gd name="T11" fmla="*/ 616 h 616"/>
                  <a:gd name="T12" fmla="*/ 32 w 624"/>
                  <a:gd name="T13" fmla="*/ 616 h 616"/>
                  <a:gd name="T14" fmla="*/ 0 w 624"/>
                  <a:gd name="T15" fmla="*/ 584 h 616"/>
                  <a:gd name="T16" fmla="*/ 0 w 624"/>
                  <a:gd name="T17" fmla="*/ 32 h 616"/>
                  <a:gd name="T18" fmla="*/ 64 w 624"/>
                  <a:gd name="T19" fmla="*/ 584 h 616"/>
                  <a:gd name="T20" fmla="*/ 32 w 624"/>
                  <a:gd name="T21" fmla="*/ 552 h 616"/>
                  <a:gd name="T22" fmla="*/ 592 w 624"/>
                  <a:gd name="T23" fmla="*/ 552 h 616"/>
                  <a:gd name="T24" fmla="*/ 560 w 624"/>
                  <a:gd name="T25" fmla="*/ 584 h 616"/>
                  <a:gd name="T26" fmla="*/ 560 w 624"/>
                  <a:gd name="T27" fmla="*/ 32 h 616"/>
                  <a:gd name="T28" fmla="*/ 592 w 624"/>
                  <a:gd name="T29" fmla="*/ 64 h 616"/>
                  <a:gd name="T30" fmla="*/ 32 w 624"/>
                  <a:gd name="T31" fmla="*/ 64 h 616"/>
                  <a:gd name="T32" fmla="*/ 64 w 624"/>
                  <a:gd name="T33" fmla="*/ 32 h 616"/>
                  <a:gd name="T34" fmla="*/ 64 w 624"/>
                  <a:gd name="T35" fmla="*/ 58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16">
                    <a:moveTo>
                      <a:pt x="0" y="32"/>
                    </a:moveTo>
                    <a:cubicBezTo>
                      <a:pt x="0" y="15"/>
                      <a:pt x="15" y="0"/>
                      <a:pt x="32" y="0"/>
                    </a:cubicBezTo>
                    <a:lnTo>
                      <a:pt x="592" y="0"/>
                    </a:lnTo>
                    <a:cubicBezTo>
                      <a:pt x="610" y="0"/>
                      <a:pt x="624" y="15"/>
                      <a:pt x="624" y="32"/>
                    </a:cubicBezTo>
                    <a:lnTo>
                      <a:pt x="624" y="584"/>
                    </a:lnTo>
                    <a:cubicBezTo>
                      <a:pt x="624" y="602"/>
                      <a:pt x="610" y="616"/>
                      <a:pt x="592" y="616"/>
                    </a:cubicBezTo>
                    <a:lnTo>
                      <a:pt x="32" y="616"/>
                    </a:lnTo>
                    <a:cubicBezTo>
                      <a:pt x="15" y="616"/>
                      <a:pt x="0" y="602"/>
                      <a:pt x="0" y="584"/>
                    </a:cubicBezTo>
                    <a:lnTo>
                      <a:pt x="0" y="32"/>
                    </a:lnTo>
                    <a:close/>
                    <a:moveTo>
                      <a:pt x="64" y="584"/>
                    </a:moveTo>
                    <a:lnTo>
                      <a:pt x="32" y="552"/>
                    </a:lnTo>
                    <a:lnTo>
                      <a:pt x="592" y="552"/>
                    </a:lnTo>
                    <a:lnTo>
                      <a:pt x="560" y="584"/>
                    </a:lnTo>
                    <a:lnTo>
                      <a:pt x="560" y="32"/>
                    </a:lnTo>
                    <a:lnTo>
                      <a:pt x="592" y="64"/>
                    </a:lnTo>
                    <a:lnTo>
                      <a:pt x="32" y="64"/>
                    </a:lnTo>
                    <a:lnTo>
                      <a:pt x="64" y="32"/>
                    </a:lnTo>
                    <a:lnTo>
                      <a:pt x="64" y="5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0" name="Rectangle 360"/>
              <p:cNvSpPr>
                <a:spLocks noChangeArrowheads="1"/>
              </p:cNvSpPr>
              <p:nvPr/>
            </p:nvSpPr>
            <p:spPr bwMode="auto">
              <a:xfrm>
                <a:off x="1956" y="1071"/>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1" name="Freeform 361"/>
              <p:cNvSpPr>
                <a:spLocks noEditPoints="1"/>
              </p:cNvSpPr>
              <p:nvPr/>
            </p:nvSpPr>
            <p:spPr bwMode="auto">
              <a:xfrm>
                <a:off x="1953" y="1068"/>
                <a:ext cx="64" cy="64"/>
              </a:xfrm>
              <a:custGeom>
                <a:avLst/>
                <a:gdLst>
                  <a:gd name="T0" fmla="*/ 0 w 624"/>
                  <a:gd name="T1" fmla="*/ 32 h 624"/>
                  <a:gd name="T2" fmla="*/ 32 w 624"/>
                  <a:gd name="T3" fmla="*/ 0 h 624"/>
                  <a:gd name="T4" fmla="*/ 592 w 624"/>
                  <a:gd name="T5" fmla="*/ 0 h 624"/>
                  <a:gd name="T6" fmla="*/ 624 w 624"/>
                  <a:gd name="T7" fmla="*/ 32 h 624"/>
                  <a:gd name="T8" fmla="*/ 624 w 624"/>
                  <a:gd name="T9" fmla="*/ 592 h 624"/>
                  <a:gd name="T10" fmla="*/ 592 w 624"/>
                  <a:gd name="T11" fmla="*/ 624 h 624"/>
                  <a:gd name="T12" fmla="*/ 32 w 624"/>
                  <a:gd name="T13" fmla="*/ 624 h 624"/>
                  <a:gd name="T14" fmla="*/ 0 w 624"/>
                  <a:gd name="T15" fmla="*/ 592 h 624"/>
                  <a:gd name="T16" fmla="*/ 0 w 624"/>
                  <a:gd name="T17" fmla="*/ 32 h 624"/>
                  <a:gd name="T18" fmla="*/ 64 w 624"/>
                  <a:gd name="T19" fmla="*/ 592 h 624"/>
                  <a:gd name="T20" fmla="*/ 32 w 624"/>
                  <a:gd name="T21" fmla="*/ 560 h 624"/>
                  <a:gd name="T22" fmla="*/ 592 w 624"/>
                  <a:gd name="T23" fmla="*/ 560 h 624"/>
                  <a:gd name="T24" fmla="*/ 560 w 624"/>
                  <a:gd name="T25" fmla="*/ 592 h 624"/>
                  <a:gd name="T26" fmla="*/ 560 w 624"/>
                  <a:gd name="T27" fmla="*/ 32 h 624"/>
                  <a:gd name="T28" fmla="*/ 592 w 624"/>
                  <a:gd name="T29" fmla="*/ 64 h 624"/>
                  <a:gd name="T30" fmla="*/ 32 w 624"/>
                  <a:gd name="T31" fmla="*/ 64 h 624"/>
                  <a:gd name="T32" fmla="*/ 64 w 624"/>
                  <a:gd name="T33" fmla="*/ 32 h 624"/>
                  <a:gd name="T34" fmla="*/ 64 w 624"/>
                  <a:gd name="T35" fmla="*/ 59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24">
                    <a:moveTo>
                      <a:pt x="0" y="32"/>
                    </a:moveTo>
                    <a:cubicBezTo>
                      <a:pt x="0" y="15"/>
                      <a:pt x="15" y="0"/>
                      <a:pt x="32" y="0"/>
                    </a:cubicBezTo>
                    <a:lnTo>
                      <a:pt x="592" y="0"/>
                    </a:lnTo>
                    <a:cubicBezTo>
                      <a:pt x="610" y="0"/>
                      <a:pt x="624" y="15"/>
                      <a:pt x="624" y="32"/>
                    </a:cubicBezTo>
                    <a:lnTo>
                      <a:pt x="624" y="592"/>
                    </a:lnTo>
                    <a:cubicBezTo>
                      <a:pt x="624" y="610"/>
                      <a:pt x="610" y="624"/>
                      <a:pt x="592" y="624"/>
                    </a:cubicBezTo>
                    <a:lnTo>
                      <a:pt x="32" y="624"/>
                    </a:lnTo>
                    <a:cubicBezTo>
                      <a:pt x="15" y="624"/>
                      <a:pt x="0" y="610"/>
                      <a:pt x="0" y="592"/>
                    </a:cubicBezTo>
                    <a:lnTo>
                      <a:pt x="0" y="32"/>
                    </a:lnTo>
                    <a:close/>
                    <a:moveTo>
                      <a:pt x="64" y="592"/>
                    </a:moveTo>
                    <a:lnTo>
                      <a:pt x="32" y="560"/>
                    </a:lnTo>
                    <a:lnTo>
                      <a:pt x="592" y="560"/>
                    </a:lnTo>
                    <a:lnTo>
                      <a:pt x="560" y="592"/>
                    </a:lnTo>
                    <a:lnTo>
                      <a:pt x="560" y="32"/>
                    </a:lnTo>
                    <a:lnTo>
                      <a:pt x="592" y="64"/>
                    </a:lnTo>
                    <a:lnTo>
                      <a:pt x="32" y="64"/>
                    </a:lnTo>
                    <a:lnTo>
                      <a:pt x="64" y="32"/>
                    </a:lnTo>
                    <a:lnTo>
                      <a:pt x="64" y="592"/>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2" name="Rectangle 362"/>
              <p:cNvSpPr>
                <a:spLocks noChangeArrowheads="1"/>
              </p:cNvSpPr>
              <p:nvPr/>
            </p:nvSpPr>
            <p:spPr bwMode="auto">
              <a:xfrm>
                <a:off x="1957"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3" name="Freeform 363"/>
              <p:cNvSpPr>
                <a:spLocks noEditPoints="1"/>
              </p:cNvSpPr>
              <p:nvPr/>
            </p:nvSpPr>
            <p:spPr bwMode="auto">
              <a:xfrm>
                <a:off x="1954" y="1125"/>
                <a:ext cx="64" cy="65"/>
              </a:xfrm>
              <a:custGeom>
                <a:avLst/>
                <a:gdLst>
                  <a:gd name="T0" fmla="*/ 0 w 624"/>
                  <a:gd name="T1" fmla="*/ 32 h 624"/>
                  <a:gd name="T2" fmla="*/ 32 w 624"/>
                  <a:gd name="T3" fmla="*/ 0 h 624"/>
                  <a:gd name="T4" fmla="*/ 592 w 624"/>
                  <a:gd name="T5" fmla="*/ 0 h 624"/>
                  <a:gd name="T6" fmla="*/ 624 w 624"/>
                  <a:gd name="T7" fmla="*/ 32 h 624"/>
                  <a:gd name="T8" fmla="*/ 624 w 624"/>
                  <a:gd name="T9" fmla="*/ 592 h 624"/>
                  <a:gd name="T10" fmla="*/ 592 w 624"/>
                  <a:gd name="T11" fmla="*/ 624 h 624"/>
                  <a:gd name="T12" fmla="*/ 32 w 624"/>
                  <a:gd name="T13" fmla="*/ 624 h 624"/>
                  <a:gd name="T14" fmla="*/ 0 w 624"/>
                  <a:gd name="T15" fmla="*/ 592 h 624"/>
                  <a:gd name="T16" fmla="*/ 0 w 624"/>
                  <a:gd name="T17" fmla="*/ 32 h 624"/>
                  <a:gd name="T18" fmla="*/ 64 w 624"/>
                  <a:gd name="T19" fmla="*/ 592 h 624"/>
                  <a:gd name="T20" fmla="*/ 32 w 624"/>
                  <a:gd name="T21" fmla="*/ 560 h 624"/>
                  <a:gd name="T22" fmla="*/ 592 w 624"/>
                  <a:gd name="T23" fmla="*/ 560 h 624"/>
                  <a:gd name="T24" fmla="*/ 560 w 624"/>
                  <a:gd name="T25" fmla="*/ 592 h 624"/>
                  <a:gd name="T26" fmla="*/ 560 w 624"/>
                  <a:gd name="T27" fmla="*/ 32 h 624"/>
                  <a:gd name="T28" fmla="*/ 592 w 624"/>
                  <a:gd name="T29" fmla="*/ 64 h 624"/>
                  <a:gd name="T30" fmla="*/ 32 w 624"/>
                  <a:gd name="T31" fmla="*/ 64 h 624"/>
                  <a:gd name="T32" fmla="*/ 64 w 624"/>
                  <a:gd name="T33" fmla="*/ 32 h 624"/>
                  <a:gd name="T34" fmla="*/ 64 w 624"/>
                  <a:gd name="T35" fmla="*/ 59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24">
                    <a:moveTo>
                      <a:pt x="0" y="32"/>
                    </a:moveTo>
                    <a:cubicBezTo>
                      <a:pt x="0" y="15"/>
                      <a:pt x="15" y="0"/>
                      <a:pt x="32" y="0"/>
                    </a:cubicBezTo>
                    <a:lnTo>
                      <a:pt x="592" y="0"/>
                    </a:lnTo>
                    <a:cubicBezTo>
                      <a:pt x="610" y="0"/>
                      <a:pt x="624" y="15"/>
                      <a:pt x="624" y="32"/>
                    </a:cubicBezTo>
                    <a:lnTo>
                      <a:pt x="624" y="592"/>
                    </a:lnTo>
                    <a:cubicBezTo>
                      <a:pt x="624" y="610"/>
                      <a:pt x="610" y="624"/>
                      <a:pt x="592" y="624"/>
                    </a:cubicBezTo>
                    <a:lnTo>
                      <a:pt x="32" y="624"/>
                    </a:lnTo>
                    <a:cubicBezTo>
                      <a:pt x="15" y="624"/>
                      <a:pt x="0" y="610"/>
                      <a:pt x="0" y="592"/>
                    </a:cubicBezTo>
                    <a:lnTo>
                      <a:pt x="0" y="32"/>
                    </a:lnTo>
                    <a:close/>
                    <a:moveTo>
                      <a:pt x="64" y="592"/>
                    </a:moveTo>
                    <a:lnTo>
                      <a:pt x="32" y="560"/>
                    </a:lnTo>
                    <a:lnTo>
                      <a:pt x="592" y="560"/>
                    </a:lnTo>
                    <a:lnTo>
                      <a:pt x="560" y="592"/>
                    </a:lnTo>
                    <a:lnTo>
                      <a:pt x="560" y="32"/>
                    </a:lnTo>
                    <a:lnTo>
                      <a:pt x="592" y="64"/>
                    </a:lnTo>
                    <a:lnTo>
                      <a:pt x="32" y="64"/>
                    </a:lnTo>
                    <a:lnTo>
                      <a:pt x="64" y="32"/>
                    </a:lnTo>
                    <a:lnTo>
                      <a:pt x="64" y="592"/>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4" name="Rectangle 364"/>
              <p:cNvSpPr>
                <a:spLocks noChangeArrowheads="1"/>
              </p:cNvSpPr>
              <p:nvPr/>
            </p:nvSpPr>
            <p:spPr bwMode="auto">
              <a:xfrm>
                <a:off x="1956"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5" name="Freeform 365"/>
              <p:cNvSpPr>
                <a:spLocks noEditPoints="1"/>
              </p:cNvSpPr>
              <p:nvPr/>
            </p:nvSpPr>
            <p:spPr bwMode="auto">
              <a:xfrm>
                <a:off x="1953" y="1183"/>
                <a:ext cx="64" cy="64"/>
              </a:xfrm>
              <a:custGeom>
                <a:avLst/>
                <a:gdLst>
                  <a:gd name="T0" fmla="*/ 0 w 624"/>
                  <a:gd name="T1" fmla="*/ 32 h 616"/>
                  <a:gd name="T2" fmla="*/ 32 w 624"/>
                  <a:gd name="T3" fmla="*/ 0 h 616"/>
                  <a:gd name="T4" fmla="*/ 592 w 624"/>
                  <a:gd name="T5" fmla="*/ 0 h 616"/>
                  <a:gd name="T6" fmla="*/ 624 w 624"/>
                  <a:gd name="T7" fmla="*/ 32 h 616"/>
                  <a:gd name="T8" fmla="*/ 624 w 624"/>
                  <a:gd name="T9" fmla="*/ 584 h 616"/>
                  <a:gd name="T10" fmla="*/ 592 w 624"/>
                  <a:gd name="T11" fmla="*/ 616 h 616"/>
                  <a:gd name="T12" fmla="*/ 32 w 624"/>
                  <a:gd name="T13" fmla="*/ 616 h 616"/>
                  <a:gd name="T14" fmla="*/ 0 w 624"/>
                  <a:gd name="T15" fmla="*/ 584 h 616"/>
                  <a:gd name="T16" fmla="*/ 0 w 624"/>
                  <a:gd name="T17" fmla="*/ 32 h 616"/>
                  <a:gd name="T18" fmla="*/ 64 w 624"/>
                  <a:gd name="T19" fmla="*/ 584 h 616"/>
                  <a:gd name="T20" fmla="*/ 32 w 624"/>
                  <a:gd name="T21" fmla="*/ 552 h 616"/>
                  <a:gd name="T22" fmla="*/ 592 w 624"/>
                  <a:gd name="T23" fmla="*/ 552 h 616"/>
                  <a:gd name="T24" fmla="*/ 560 w 624"/>
                  <a:gd name="T25" fmla="*/ 584 h 616"/>
                  <a:gd name="T26" fmla="*/ 560 w 624"/>
                  <a:gd name="T27" fmla="*/ 32 h 616"/>
                  <a:gd name="T28" fmla="*/ 592 w 624"/>
                  <a:gd name="T29" fmla="*/ 64 h 616"/>
                  <a:gd name="T30" fmla="*/ 32 w 624"/>
                  <a:gd name="T31" fmla="*/ 64 h 616"/>
                  <a:gd name="T32" fmla="*/ 64 w 624"/>
                  <a:gd name="T33" fmla="*/ 32 h 616"/>
                  <a:gd name="T34" fmla="*/ 64 w 624"/>
                  <a:gd name="T35" fmla="*/ 58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16">
                    <a:moveTo>
                      <a:pt x="0" y="32"/>
                    </a:moveTo>
                    <a:cubicBezTo>
                      <a:pt x="0" y="15"/>
                      <a:pt x="15" y="0"/>
                      <a:pt x="32" y="0"/>
                    </a:cubicBezTo>
                    <a:lnTo>
                      <a:pt x="592" y="0"/>
                    </a:lnTo>
                    <a:cubicBezTo>
                      <a:pt x="610" y="0"/>
                      <a:pt x="624" y="15"/>
                      <a:pt x="624" y="32"/>
                    </a:cubicBezTo>
                    <a:lnTo>
                      <a:pt x="624" y="584"/>
                    </a:lnTo>
                    <a:cubicBezTo>
                      <a:pt x="624" y="602"/>
                      <a:pt x="610" y="616"/>
                      <a:pt x="592" y="616"/>
                    </a:cubicBezTo>
                    <a:lnTo>
                      <a:pt x="32" y="616"/>
                    </a:lnTo>
                    <a:cubicBezTo>
                      <a:pt x="15" y="616"/>
                      <a:pt x="0" y="602"/>
                      <a:pt x="0" y="584"/>
                    </a:cubicBezTo>
                    <a:lnTo>
                      <a:pt x="0" y="32"/>
                    </a:lnTo>
                    <a:close/>
                    <a:moveTo>
                      <a:pt x="64" y="584"/>
                    </a:moveTo>
                    <a:lnTo>
                      <a:pt x="32" y="552"/>
                    </a:lnTo>
                    <a:lnTo>
                      <a:pt x="592" y="552"/>
                    </a:lnTo>
                    <a:lnTo>
                      <a:pt x="560" y="584"/>
                    </a:lnTo>
                    <a:lnTo>
                      <a:pt x="560" y="32"/>
                    </a:lnTo>
                    <a:lnTo>
                      <a:pt x="592" y="64"/>
                    </a:lnTo>
                    <a:lnTo>
                      <a:pt x="32" y="64"/>
                    </a:lnTo>
                    <a:lnTo>
                      <a:pt x="64" y="32"/>
                    </a:lnTo>
                    <a:lnTo>
                      <a:pt x="64" y="5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6" name="Rectangle 366"/>
              <p:cNvSpPr>
                <a:spLocks noChangeArrowheads="1"/>
              </p:cNvSpPr>
              <p:nvPr/>
            </p:nvSpPr>
            <p:spPr bwMode="auto">
              <a:xfrm>
                <a:off x="1956" y="1243"/>
                <a:ext cx="58" cy="58"/>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7" name="Freeform 367"/>
              <p:cNvSpPr>
                <a:spLocks noEditPoints="1"/>
              </p:cNvSpPr>
              <p:nvPr/>
            </p:nvSpPr>
            <p:spPr bwMode="auto">
              <a:xfrm>
                <a:off x="1953" y="1240"/>
                <a:ext cx="64" cy="64"/>
              </a:xfrm>
              <a:custGeom>
                <a:avLst/>
                <a:gdLst>
                  <a:gd name="T0" fmla="*/ 0 w 624"/>
                  <a:gd name="T1" fmla="*/ 32 h 624"/>
                  <a:gd name="T2" fmla="*/ 32 w 624"/>
                  <a:gd name="T3" fmla="*/ 0 h 624"/>
                  <a:gd name="T4" fmla="*/ 592 w 624"/>
                  <a:gd name="T5" fmla="*/ 0 h 624"/>
                  <a:gd name="T6" fmla="*/ 624 w 624"/>
                  <a:gd name="T7" fmla="*/ 32 h 624"/>
                  <a:gd name="T8" fmla="*/ 624 w 624"/>
                  <a:gd name="T9" fmla="*/ 592 h 624"/>
                  <a:gd name="T10" fmla="*/ 592 w 624"/>
                  <a:gd name="T11" fmla="*/ 624 h 624"/>
                  <a:gd name="T12" fmla="*/ 32 w 624"/>
                  <a:gd name="T13" fmla="*/ 624 h 624"/>
                  <a:gd name="T14" fmla="*/ 0 w 624"/>
                  <a:gd name="T15" fmla="*/ 592 h 624"/>
                  <a:gd name="T16" fmla="*/ 0 w 624"/>
                  <a:gd name="T17" fmla="*/ 32 h 624"/>
                  <a:gd name="T18" fmla="*/ 64 w 624"/>
                  <a:gd name="T19" fmla="*/ 592 h 624"/>
                  <a:gd name="T20" fmla="*/ 32 w 624"/>
                  <a:gd name="T21" fmla="*/ 560 h 624"/>
                  <a:gd name="T22" fmla="*/ 592 w 624"/>
                  <a:gd name="T23" fmla="*/ 560 h 624"/>
                  <a:gd name="T24" fmla="*/ 560 w 624"/>
                  <a:gd name="T25" fmla="*/ 592 h 624"/>
                  <a:gd name="T26" fmla="*/ 560 w 624"/>
                  <a:gd name="T27" fmla="*/ 32 h 624"/>
                  <a:gd name="T28" fmla="*/ 592 w 624"/>
                  <a:gd name="T29" fmla="*/ 64 h 624"/>
                  <a:gd name="T30" fmla="*/ 32 w 624"/>
                  <a:gd name="T31" fmla="*/ 64 h 624"/>
                  <a:gd name="T32" fmla="*/ 64 w 624"/>
                  <a:gd name="T33" fmla="*/ 32 h 624"/>
                  <a:gd name="T34" fmla="*/ 64 w 624"/>
                  <a:gd name="T35" fmla="*/ 59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24">
                    <a:moveTo>
                      <a:pt x="0" y="32"/>
                    </a:moveTo>
                    <a:cubicBezTo>
                      <a:pt x="0" y="15"/>
                      <a:pt x="15" y="0"/>
                      <a:pt x="32" y="0"/>
                    </a:cubicBezTo>
                    <a:lnTo>
                      <a:pt x="592" y="0"/>
                    </a:lnTo>
                    <a:cubicBezTo>
                      <a:pt x="610" y="0"/>
                      <a:pt x="624" y="15"/>
                      <a:pt x="624" y="32"/>
                    </a:cubicBezTo>
                    <a:lnTo>
                      <a:pt x="624" y="592"/>
                    </a:lnTo>
                    <a:cubicBezTo>
                      <a:pt x="624" y="610"/>
                      <a:pt x="610" y="624"/>
                      <a:pt x="592" y="624"/>
                    </a:cubicBezTo>
                    <a:lnTo>
                      <a:pt x="32" y="624"/>
                    </a:lnTo>
                    <a:cubicBezTo>
                      <a:pt x="15" y="624"/>
                      <a:pt x="0" y="610"/>
                      <a:pt x="0" y="592"/>
                    </a:cubicBezTo>
                    <a:lnTo>
                      <a:pt x="0" y="32"/>
                    </a:lnTo>
                    <a:close/>
                    <a:moveTo>
                      <a:pt x="64" y="592"/>
                    </a:moveTo>
                    <a:lnTo>
                      <a:pt x="32" y="560"/>
                    </a:lnTo>
                    <a:lnTo>
                      <a:pt x="592" y="560"/>
                    </a:lnTo>
                    <a:lnTo>
                      <a:pt x="560" y="592"/>
                    </a:lnTo>
                    <a:lnTo>
                      <a:pt x="560" y="32"/>
                    </a:lnTo>
                    <a:lnTo>
                      <a:pt x="592" y="64"/>
                    </a:lnTo>
                    <a:lnTo>
                      <a:pt x="32" y="64"/>
                    </a:lnTo>
                    <a:lnTo>
                      <a:pt x="64" y="32"/>
                    </a:lnTo>
                    <a:lnTo>
                      <a:pt x="64" y="592"/>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8" name="Rectangle 368"/>
              <p:cNvSpPr>
                <a:spLocks noChangeArrowheads="1"/>
              </p:cNvSpPr>
              <p:nvPr/>
            </p:nvSpPr>
            <p:spPr bwMode="auto">
              <a:xfrm>
                <a:off x="1956" y="1298"/>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9" name="Freeform 369"/>
              <p:cNvSpPr>
                <a:spLocks noEditPoints="1"/>
              </p:cNvSpPr>
              <p:nvPr/>
            </p:nvSpPr>
            <p:spPr bwMode="auto">
              <a:xfrm>
                <a:off x="1953" y="1294"/>
                <a:ext cx="64" cy="65"/>
              </a:xfrm>
              <a:custGeom>
                <a:avLst/>
                <a:gdLst>
                  <a:gd name="T0" fmla="*/ 0 w 624"/>
                  <a:gd name="T1" fmla="*/ 32 h 624"/>
                  <a:gd name="T2" fmla="*/ 32 w 624"/>
                  <a:gd name="T3" fmla="*/ 0 h 624"/>
                  <a:gd name="T4" fmla="*/ 592 w 624"/>
                  <a:gd name="T5" fmla="*/ 0 h 624"/>
                  <a:gd name="T6" fmla="*/ 624 w 624"/>
                  <a:gd name="T7" fmla="*/ 32 h 624"/>
                  <a:gd name="T8" fmla="*/ 624 w 624"/>
                  <a:gd name="T9" fmla="*/ 592 h 624"/>
                  <a:gd name="T10" fmla="*/ 592 w 624"/>
                  <a:gd name="T11" fmla="*/ 624 h 624"/>
                  <a:gd name="T12" fmla="*/ 32 w 624"/>
                  <a:gd name="T13" fmla="*/ 624 h 624"/>
                  <a:gd name="T14" fmla="*/ 0 w 624"/>
                  <a:gd name="T15" fmla="*/ 592 h 624"/>
                  <a:gd name="T16" fmla="*/ 0 w 624"/>
                  <a:gd name="T17" fmla="*/ 32 h 624"/>
                  <a:gd name="T18" fmla="*/ 64 w 624"/>
                  <a:gd name="T19" fmla="*/ 592 h 624"/>
                  <a:gd name="T20" fmla="*/ 32 w 624"/>
                  <a:gd name="T21" fmla="*/ 560 h 624"/>
                  <a:gd name="T22" fmla="*/ 592 w 624"/>
                  <a:gd name="T23" fmla="*/ 560 h 624"/>
                  <a:gd name="T24" fmla="*/ 560 w 624"/>
                  <a:gd name="T25" fmla="*/ 592 h 624"/>
                  <a:gd name="T26" fmla="*/ 560 w 624"/>
                  <a:gd name="T27" fmla="*/ 32 h 624"/>
                  <a:gd name="T28" fmla="*/ 592 w 624"/>
                  <a:gd name="T29" fmla="*/ 64 h 624"/>
                  <a:gd name="T30" fmla="*/ 32 w 624"/>
                  <a:gd name="T31" fmla="*/ 64 h 624"/>
                  <a:gd name="T32" fmla="*/ 64 w 624"/>
                  <a:gd name="T33" fmla="*/ 32 h 624"/>
                  <a:gd name="T34" fmla="*/ 64 w 624"/>
                  <a:gd name="T35" fmla="*/ 59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24">
                    <a:moveTo>
                      <a:pt x="0" y="32"/>
                    </a:moveTo>
                    <a:cubicBezTo>
                      <a:pt x="0" y="15"/>
                      <a:pt x="15" y="0"/>
                      <a:pt x="32" y="0"/>
                    </a:cubicBezTo>
                    <a:lnTo>
                      <a:pt x="592" y="0"/>
                    </a:lnTo>
                    <a:cubicBezTo>
                      <a:pt x="610" y="0"/>
                      <a:pt x="624" y="15"/>
                      <a:pt x="624" y="32"/>
                    </a:cubicBezTo>
                    <a:lnTo>
                      <a:pt x="624" y="592"/>
                    </a:lnTo>
                    <a:cubicBezTo>
                      <a:pt x="624" y="610"/>
                      <a:pt x="610" y="624"/>
                      <a:pt x="592" y="624"/>
                    </a:cubicBezTo>
                    <a:lnTo>
                      <a:pt x="32" y="624"/>
                    </a:lnTo>
                    <a:cubicBezTo>
                      <a:pt x="15" y="624"/>
                      <a:pt x="0" y="610"/>
                      <a:pt x="0" y="592"/>
                    </a:cubicBezTo>
                    <a:lnTo>
                      <a:pt x="0" y="32"/>
                    </a:lnTo>
                    <a:close/>
                    <a:moveTo>
                      <a:pt x="64" y="592"/>
                    </a:moveTo>
                    <a:lnTo>
                      <a:pt x="32" y="560"/>
                    </a:lnTo>
                    <a:lnTo>
                      <a:pt x="592" y="560"/>
                    </a:lnTo>
                    <a:lnTo>
                      <a:pt x="560" y="592"/>
                    </a:lnTo>
                    <a:lnTo>
                      <a:pt x="560" y="32"/>
                    </a:lnTo>
                    <a:lnTo>
                      <a:pt x="592" y="64"/>
                    </a:lnTo>
                    <a:lnTo>
                      <a:pt x="32" y="64"/>
                    </a:lnTo>
                    <a:lnTo>
                      <a:pt x="64" y="32"/>
                    </a:lnTo>
                    <a:lnTo>
                      <a:pt x="64" y="592"/>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0" name="Rectangle 370"/>
              <p:cNvSpPr>
                <a:spLocks noChangeArrowheads="1"/>
              </p:cNvSpPr>
              <p:nvPr/>
            </p:nvSpPr>
            <p:spPr bwMode="auto">
              <a:xfrm>
                <a:off x="1956"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1" name="Freeform 371"/>
              <p:cNvSpPr>
                <a:spLocks noEditPoints="1"/>
              </p:cNvSpPr>
              <p:nvPr/>
            </p:nvSpPr>
            <p:spPr bwMode="auto">
              <a:xfrm>
                <a:off x="1953" y="1352"/>
                <a:ext cx="64" cy="64"/>
              </a:xfrm>
              <a:custGeom>
                <a:avLst/>
                <a:gdLst>
                  <a:gd name="T0" fmla="*/ 0 w 624"/>
                  <a:gd name="T1" fmla="*/ 32 h 616"/>
                  <a:gd name="T2" fmla="*/ 32 w 624"/>
                  <a:gd name="T3" fmla="*/ 0 h 616"/>
                  <a:gd name="T4" fmla="*/ 592 w 624"/>
                  <a:gd name="T5" fmla="*/ 0 h 616"/>
                  <a:gd name="T6" fmla="*/ 624 w 624"/>
                  <a:gd name="T7" fmla="*/ 32 h 616"/>
                  <a:gd name="T8" fmla="*/ 624 w 624"/>
                  <a:gd name="T9" fmla="*/ 584 h 616"/>
                  <a:gd name="T10" fmla="*/ 592 w 624"/>
                  <a:gd name="T11" fmla="*/ 616 h 616"/>
                  <a:gd name="T12" fmla="*/ 32 w 624"/>
                  <a:gd name="T13" fmla="*/ 616 h 616"/>
                  <a:gd name="T14" fmla="*/ 0 w 624"/>
                  <a:gd name="T15" fmla="*/ 584 h 616"/>
                  <a:gd name="T16" fmla="*/ 0 w 624"/>
                  <a:gd name="T17" fmla="*/ 32 h 616"/>
                  <a:gd name="T18" fmla="*/ 64 w 624"/>
                  <a:gd name="T19" fmla="*/ 584 h 616"/>
                  <a:gd name="T20" fmla="*/ 32 w 624"/>
                  <a:gd name="T21" fmla="*/ 552 h 616"/>
                  <a:gd name="T22" fmla="*/ 592 w 624"/>
                  <a:gd name="T23" fmla="*/ 552 h 616"/>
                  <a:gd name="T24" fmla="*/ 560 w 624"/>
                  <a:gd name="T25" fmla="*/ 584 h 616"/>
                  <a:gd name="T26" fmla="*/ 560 w 624"/>
                  <a:gd name="T27" fmla="*/ 32 h 616"/>
                  <a:gd name="T28" fmla="*/ 592 w 624"/>
                  <a:gd name="T29" fmla="*/ 64 h 616"/>
                  <a:gd name="T30" fmla="*/ 32 w 624"/>
                  <a:gd name="T31" fmla="*/ 64 h 616"/>
                  <a:gd name="T32" fmla="*/ 64 w 624"/>
                  <a:gd name="T33" fmla="*/ 32 h 616"/>
                  <a:gd name="T34" fmla="*/ 64 w 624"/>
                  <a:gd name="T35" fmla="*/ 58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16">
                    <a:moveTo>
                      <a:pt x="0" y="32"/>
                    </a:moveTo>
                    <a:cubicBezTo>
                      <a:pt x="0" y="15"/>
                      <a:pt x="15" y="0"/>
                      <a:pt x="32" y="0"/>
                    </a:cubicBezTo>
                    <a:lnTo>
                      <a:pt x="592" y="0"/>
                    </a:lnTo>
                    <a:cubicBezTo>
                      <a:pt x="610" y="0"/>
                      <a:pt x="624" y="15"/>
                      <a:pt x="624" y="32"/>
                    </a:cubicBezTo>
                    <a:lnTo>
                      <a:pt x="624" y="584"/>
                    </a:lnTo>
                    <a:cubicBezTo>
                      <a:pt x="624" y="602"/>
                      <a:pt x="610" y="616"/>
                      <a:pt x="592" y="616"/>
                    </a:cubicBezTo>
                    <a:lnTo>
                      <a:pt x="32" y="616"/>
                    </a:lnTo>
                    <a:cubicBezTo>
                      <a:pt x="15" y="616"/>
                      <a:pt x="0" y="602"/>
                      <a:pt x="0" y="584"/>
                    </a:cubicBezTo>
                    <a:lnTo>
                      <a:pt x="0" y="32"/>
                    </a:lnTo>
                    <a:close/>
                    <a:moveTo>
                      <a:pt x="64" y="584"/>
                    </a:moveTo>
                    <a:lnTo>
                      <a:pt x="32" y="552"/>
                    </a:lnTo>
                    <a:lnTo>
                      <a:pt x="592" y="552"/>
                    </a:lnTo>
                    <a:lnTo>
                      <a:pt x="560" y="584"/>
                    </a:lnTo>
                    <a:lnTo>
                      <a:pt x="560" y="32"/>
                    </a:lnTo>
                    <a:lnTo>
                      <a:pt x="592" y="64"/>
                    </a:lnTo>
                    <a:lnTo>
                      <a:pt x="32" y="64"/>
                    </a:lnTo>
                    <a:lnTo>
                      <a:pt x="64" y="32"/>
                    </a:lnTo>
                    <a:lnTo>
                      <a:pt x="64" y="5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2" name="Rectangle 372"/>
              <p:cNvSpPr>
                <a:spLocks noChangeArrowheads="1"/>
              </p:cNvSpPr>
              <p:nvPr/>
            </p:nvSpPr>
            <p:spPr bwMode="auto">
              <a:xfrm>
                <a:off x="1956" y="1412"/>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3" name="Freeform 373"/>
              <p:cNvSpPr>
                <a:spLocks noEditPoints="1"/>
              </p:cNvSpPr>
              <p:nvPr/>
            </p:nvSpPr>
            <p:spPr bwMode="auto">
              <a:xfrm>
                <a:off x="1953" y="1409"/>
                <a:ext cx="64" cy="65"/>
              </a:xfrm>
              <a:custGeom>
                <a:avLst/>
                <a:gdLst>
                  <a:gd name="T0" fmla="*/ 0 w 624"/>
                  <a:gd name="T1" fmla="*/ 32 h 624"/>
                  <a:gd name="T2" fmla="*/ 32 w 624"/>
                  <a:gd name="T3" fmla="*/ 0 h 624"/>
                  <a:gd name="T4" fmla="*/ 592 w 624"/>
                  <a:gd name="T5" fmla="*/ 0 h 624"/>
                  <a:gd name="T6" fmla="*/ 624 w 624"/>
                  <a:gd name="T7" fmla="*/ 32 h 624"/>
                  <a:gd name="T8" fmla="*/ 624 w 624"/>
                  <a:gd name="T9" fmla="*/ 592 h 624"/>
                  <a:gd name="T10" fmla="*/ 592 w 624"/>
                  <a:gd name="T11" fmla="*/ 624 h 624"/>
                  <a:gd name="T12" fmla="*/ 32 w 624"/>
                  <a:gd name="T13" fmla="*/ 624 h 624"/>
                  <a:gd name="T14" fmla="*/ 0 w 624"/>
                  <a:gd name="T15" fmla="*/ 592 h 624"/>
                  <a:gd name="T16" fmla="*/ 0 w 624"/>
                  <a:gd name="T17" fmla="*/ 32 h 624"/>
                  <a:gd name="T18" fmla="*/ 64 w 624"/>
                  <a:gd name="T19" fmla="*/ 592 h 624"/>
                  <a:gd name="T20" fmla="*/ 32 w 624"/>
                  <a:gd name="T21" fmla="*/ 560 h 624"/>
                  <a:gd name="T22" fmla="*/ 592 w 624"/>
                  <a:gd name="T23" fmla="*/ 560 h 624"/>
                  <a:gd name="T24" fmla="*/ 560 w 624"/>
                  <a:gd name="T25" fmla="*/ 592 h 624"/>
                  <a:gd name="T26" fmla="*/ 560 w 624"/>
                  <a:gd name="T27" fmla="*/ 32 h 624"/>
                  <a:gd name="T28" fmla="*/ 592 w 624"/>
                  <a:gd name="T29" fmla="*/ 64 h 624"/>
                  <a:gd name="T30" fmla="*/ 32 w 624"/>
                  <a:gd name="T31" fmla="*/ 64 h 624"/>
                  <a:gd name="T32" fmla="*/ 64 w 624"/>
                  <a:gd name="T33" fmla="*/ 32 h 624"/>
                  <a:gd name="T34" fmla="*/ 64 w 624"/>
                  <a:gd name="T35" fmla="*/ 59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24">
                    <a:moveTo>
                      <a:pt x="0" y="32"/>
                    </a:moveTo>
                    <a:cubicBezTo>
                      <a:pt x="0" y="15"/>
                      <a:pt x="15" y="0"/>
                      <a:pt x="32" y="0"/>
                    </a:cubicBezTo>
                    <a:lnTo>
                      <a:pt x="592" y="0"/>
                    </a:lnTo>
                    <a:cubicBezTo>
                      <a:pt x="610" y="0"/>
                      <a:pt x="624" y="15"/>
                      <a:pt x="624" y="32"/>
                    </a:cubicBezTo>
                    <a:lnTo>
                      <a:pt x="624" y="592"/>
                    </a:lnTo>
                    <a:cubicBezTo>
                      <a:pt x="624" y="610"/>
                      <a:pt x="610" y="624"/>
                      <a:pt x="592" y="624"/>
                    </a:cubicBezTo>
                    <a:lnTo>
                      <a:pt x="32" y="624"/>
                    </a:lnTo>
                    <a:cubicBezTo>
                      <a:pt x="15" y="624"/>
                      <a:pt x="0" y="610"/>
                      <a:pt x="0" y="592"/>
                    </a:cubicBezTo>
                    <a:lnTo>
                      <a:pt x="0" y="32"/>
                    </a:lnTo>
                    <a:close/>
                    <a:moveTo>
                      <a:pt x="64" y="592"/>
                    </a:moveTo>
                    <a:lnTo>
                      <a:pt x="32" y="560"/>
                    </a:lnTo>
                    <a:lnTo>
                      <a:pt x="592" y="560"/>
                    </a:lnTo>
                    <a:lnTo>
                      <a:pt x="560" y="592"/>
                    </a:lnTo>
                    <a:lnTo>
                      <a:pt x="560" y="32"/>
                    </a:lnTo>
                    <a:lnTo>
                      <a:pt x="592" y="64"/>
                    </a:lnTo>
                    <a:lnTo>
                      <a:pt x="32" y="64"/>
                    </a:lnTo>
                    <a:lnTo>
                      <a:pt x="64" y="32"/>
                    </a:lnTo>
                    <a:lnTo>
                      <a:pt x="64" y="592"/>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4" name="Rectangle 374"/>
              <p:cNvSpPr>
                <a:spLocks noChangeArrowheads="1"/>
              </p:cNvSpPr>
              <p:nvPr/>
            </p:nvSpPr>
            <p:spPr bwMode="auto">
              <a:xfrm>
                <a:off x="1956"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5" name="Freeform 375"/>
              <p:cNvSpPr>
                <a:spLocks noEditPoints="1"/>
              </p:cNvSpPr>
              <p:nvPr/>
            </p:nvSpPr>
            <p:spPr bwMode="auto">
              <a:xfrm>
                <a:off x="1953" y="1460"/>
                <a:ext cx="64" cy="64"/>
              </a:xfrm>
              <a:custGeom>
                <a:avLst/>
                <a:gdLst>
                  <a:gd name="T0" fmla="*/ 0 w 624"/>
                  <a:gd name="T1" fmla="*/ 32 h 616"/>
                  <a:gd name="T2" fmla="*/ 32 w 624"/>
                  <a:gd name="T3" fmla="*/ 0 h 616"/>
                  <a:gd name="T4" fmla="*/ 592 w 624"/>
                  <a:gd name="T5" fmla="*/ 0 h 616"/>
                  <a:gd name="T6" fmla="*/ 624 w 624"/>
                  <a:gd name="T7" fmla="*/ 32 h 616"/>
                  <a:gd name="T8" fmla="*/ 624 w 624"/>
                  <a:gd name="T9" fmla="*/ 584 h 616"/>
                  <a:gd name="T10" fmla="*/ 592 w 624"/>
                  <a:gd name="T11" fmla="*/ 616 h 616"/>
                  <a:gd name="T12" fmla="*/ 32 w 624"/>
                  <a:gd name="T13" fmla="*/ 616 h 616"/>
                  <a:gd name="T14" fmla="*/ 0 w 624"/>
                  <a:gd name="T15" fmla="*/ 584 h 616"/>
                  <a:gd name="T16" fmla="*/ 0 w 624"/>
                  <a:gd name="T17" fmla="*/ 32 h 616"/>
                  <a:gd name="T18" fmla="*/ 64 w 624"/>
                  <a:gd name="T19" fmla="*/ 584 h 616"/>
                  <a:gd name="T20" fmla="*/ 32 w 624"/>
                  <a:gd name="T21" fmla="*/ 552 h 616"/>
                  <a:gd name="T22" fmla="*/ 592 w 624"/>
                  <a:gd name="T23" fmla="*/ 552 h 616"/>
                  <a:gd name="T24" fmla="*/ 560 w 624"/>
                  <a:gd name="T25" fmla="*/ 584 h 616"/>
                  <a:gd name="T26" fmla="*/ 560 w 624"/>
                  <a:gd name="T27" fmla="*/ 32 h 616"/>
                  <a:gd name="T28" fmla="*/ 592 w 624"/>
                  <a:gd name="T29" fmla="*/ 64 h 616"/>
                  <a:gd name="T30" fmla="*/ 32 w 624"/>
                  <a:gd name="T31" fmla="*/ 64 h 616"/>
                  <a:gd name="T32" fmla="*/ 64 w 624"/>
                  <a:gd name="T33" fmla="*/ 32 h 616"/>
                  <a:gd name="T34" fmla="*/ 64 w 624"/>
                  <a:gd name="T35" fmla="*/ 58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16">
                    <a:moveTo>
                      <a:pt x="0" y="32"/>
                    </a:moveTo>
                    <a:cubicBezTo>
                      <a:pt x="0" y="15"/>
                      <a:pt x="15" y="0"/>
                      <a:pt x="32" y="0"/>
                    </a:cubicBezTo>
                    <a:lnTo>
                      <a:pt x="592" y="0"/>
                    </a:lnTo>
                    <a:cubicBezTo>
                      <a:pt x="610" y="0"/>
                      <a:pt x="624" y="15"/>
                      <a:pt x="624" y="32"/>
                    </a:cubicBezTo>
                    <a:lnTo>
                      <a:pt x="624" y="584"/>
                    </a:lnTo>
                    <a:cubicBezTo>
                      <a:pt x="624" y="602"/>
                      <a:pt x="610" y="616"/>
                      <a:pt x="592" y="616"/>
                    </a:cubicBezTo>
                    <a:lnTo>
                      <a:pt x="32" y="616"/>
                    </a:lnTo>
                    <a:cubicBezTo>
                      <a:pt x="15" y="616"/>
                      <a:pt x="0" y="602"/>
                      <a:pt x="0" y="584"/>
                    </a:cubicBezTo>
                    <a:lnTo>
                      <a:pt x="0" y="32"/>
                    </a:lnTo>
                    <a:close/>
                    <a:moveTo>
                      <a:pt x="64" y="584"/>
                    </a:moveTo>
                    <a:lnTo>
                      <a:pt x="32" y="552"/>
                    </a:lnTo>
                    <a:lnTo>
                      <a:pt x="592" y="552"/>
                    </a:lnTo>
                    <a:lnTo>
                      <a:pt x="560" y="584"/>
                    </a:lnTo>
                    <a:lnTo>
                      <a:pt x="560" y="32"/>
                    </a:lnTo>
                    <a:lnTo>
                      <a:pt x="592" y="64"/>
                    </a:lnTo>
                    <a:lnTo>
                      <a:pt x="32" y="64"/>
                    </a:lnTo>
                    <a:lnTo>
                      <a:pt x="64" y="32"/>
                    </a:lnTo>
                    <a:lnTo>
                      <a:pt x="64" y="5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6" name="Rectangle 376"/>
              <p:cNvSpPr>
                <a:spLocks noChangeArrowheads="1"/>
              </p:cNvSpPr>
              <p:nvPr/>
            </p:nvSpPr>
            <p:spPr bwMode="auto">
              <a:xfrm>
                <a:off x="1956" y="1521"/>
                <a:ext cx="58"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7" name="Freeform 377"/>
              <p:cNvSpPr>
                <a:spLocks noEditPoints="1"/>
              </p:cNvSpPr>
              <p:nvPr/>
            </p:nvSpPr>
            <p:spPr bwMode="auto">
              <a:xfrm>
                <a:off x="1953" y="1517"/>
                <a:ext cx="64" cy="65"/>
              </a:xfrm>
              <a:custGeom>
                <a:avLst/>
                <a:gdLst>
                  <a:gd name="T0" fmla="*/ 0 w 624"/>
                  <a:gd name="T1" fmla="*/ 32 h 624"/>
                  <a:gd name="T2" fmla="*/ 32 w 624"/>
                  <a:gd name="T3" fmla="*/ 0 h 624"/>
                  <a:gd name="T4" fmla="*/ 592 w 624"/>
                  <a:gd name="T5" fmla="*/ 0 h 624"/>
                  <a:gd name="T6" fmla="*/ 624 w 624"/>
                  <a:gd name="T7" fmla="*/ 32 h 624"/>
                  <a:gd name="T8" fmla="*/ 624 w 624"/>
                  <a:gd name="T9" fmla="*/ 592 h 624"/>
                  <a:gd name="T10" fmla="*/ 592 w 624"/>
                  <a:gd name="T11" fmla="*/ 624 h 624"/>
                  <a:gd name="T12" fmla="*/ 32 w 624"/>
                  <a:gd name="T13" fmla="*/ 624 h 624"/>
                  <a:gd name="T14" fmla="*/ 0 w 624"/>
                  <a:gd name="T15" fmla="*/ 592 h 624"/>
                  <a:gd name="T16" fmla="*/ 0 w 624"/>
                  <a:gd name="T17" fmla="*/ 32 h 624"/>
                  <a:gd name="T18" fmla="*/ 64 w 624"/>
                  <a:gd name="T19" fmla="*/ 592 h 624"/>
                  <a:gd name="T20" fmla="*/ 32 w 624"/>
                  <a:gd name="T21" fmla="*/ 560 h 624"/>
                  <a:gd name="T22" fmla="*/ 592 w 624"/>
                  <a:gd name="T23" fmla="*/ 560 h 624"/>
                  <a:gd name="T24" fmla="*/ 560 w 624"/>
                  <a:gd name="T25" fmla="*/ 592 h 624"/>
                  <a:gd name="T26" fmla="*/ 560 w 624"/>
                  <a:gd name="T27" fmla="*/ 32 h 624"/>
                  <a:gd name="T28" fmla="*/ 592 w 624"/>
                  <a:gd name="T29" fmla="*/ 64 h 624"/>
                  <a:gd name="T30" fmla="*/ 32 w 624"/>
                  <a:gd name="T31" fmla="*/ 64 h 624"/>
                  <a:gd name="T32" fmla="*/ 64 w 624"/>
                  <a:gd name="T33" fmla="*/ 32 h 624"/>
                  <a:gd name="T34" fmla="*/ 64 w 624"/>
                  <a:gd name="T35" fmla="*/ 59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24">
                    <a:moveTo>
                      <a:pt x="0" y="32"/>
                    </a:moveTo>
                    <a:cubicBezTo>
                      <a:pt x="0" y="15"/>
                      <a:pt x="15" y="0"/>
                      <a:pt x="32" y="0"/>
                    </a:cubicBezTo>
                    <a:lnTo>
                      <a:pt x="592" y="0"/>
                    </a:lnTo>
                    <a:cubicBezTo>
                      <a:pt x="610" y="0"/>
                      <a:pt x="624" y="15"/>
                      <a:pt x="624" y="32"/>
                    </a:cubicBezTo>
                    <a:lnTo>
                      <a:pt x="624" y="592"/>
                    </a:lnTo>
                    <a:cubicBezTo>
                      <a:pt x="624" y="610"/>
                      <a:pt x="610" y="624"/>
                      <a:pt x="592" y="624"/>
                    </a:cubicBezTo>
                    <a:lnTo>
                      <a:pt x="32" y="624"/>
                    </a:lnTo>
                    <a:cubicBezTo>
                      <a:pt x="15" y="624"/>
                      <a:pt x="0" y="610"/>
                      <a:pt x="0" y="592"/>
                    </a:cubicBezTo>
                    <a:lnTo>
                      <a:pt x="0" y="32"/>
                    </a:lnTo>
                    <a:close/>
                    <a:moveTo>
                      <a:pt x="64" y="592"/>
                    </a:moveTo>
                    <a:lnTo>
                      <a:pt x="32" y="560"/>
                    </a:lnTo>
                    <a:lnTo>
                      <a:pt x="592" y="560"/>
                    </a:lnTo>
                    <a:lnTo>
                      <a:pt x="560" y="592"/>
                    </a:lnTo>
                    <a:lnTo>
                      <a:pt x="560" y="32"/>
                    </a:lnTo>
                    <a:lnTo>
                      <a:pt x="592" y="64"/>
                    </a:lnTo>
                    <a:lnTo>
                      <a:pt x="32" y="64"/>
                    </a:lnTo>
                    <a:lnTo>
                      <a:pt x="64" y="32"/>
                    </a:lnTo>
                    <a:lnTo>
                      <a:pt x="64" y="592"/>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8" name="Rectangle 378"/>
              <p:cNvSpPr>
                <a:spLocks noChangeArrowheads="1"/>
              </p:cNvSpPr>
              <p:nvPr/>
            </p:nvSpPr>
            <p:spPr bwMode="auto">
              <a:xfrm>
                <a:off x="1957"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9" name="Freeform 379"/>
              <p:cNvSpPr>
                <a:spLocks noEditPoints="1"/>
              </p:cNvSpPr>
              <p:nvPr/>
            </p:nvSpPr>
            <p:spPr bwMode="auto">
              <a:xfrm>
                <a:off x="1954" y="1575"/>
                <a:ext cx="64" cy="64"/>
              </a:xfrm>
              <a:custGeom>
                <a:avLst/>
                <a:gdLst>
                  <a:gd name="T0" fmla="*/ 0 w 624"/>
                  <a:gd name="T1" fmla="*/ 32 h 616"/>
                  <a:gd name="T2" fmla="*/ 32 w 624"/>
                  <a:gd name="T3" fmla="*/ 0 h 616"/>
                  <a:gd name="T4" fmla="*/ 592 w 624"/>
                  <a:gd name="T5" fmla="*/ 0 h 616"/>
                  <a:gd name="T6" fmla="*/ 624 w 624"/>
                  <a:gd name="T7" fmla="*/ 32 h 616"/>
                  <a:gd name="T8" fmla="*/ 624 w 624"/>
                  <a:gd name="T9" fmla="*/ 584 h 616"/>
                  <a:gd name="T10" fmla="*/ 592 w 624"/>
                  <a:gd name="T11" fmla="*/ 616 h 616"/>
                  <a:gd name="T12" fmla="*/ 32 w 624"/>
                  <a:gd name="T13" fmla="*/ 616 h 616"/>
                  <a:gd name="T14" fmla="*/ 0 w 624"/>
                  <a:gd name="T15" fmla="*/ 584 h 616"/>
                  <a:gd name="T16" fmla="*/ 0 w 624"/>
                  <a:gd name="T17" fmla="*/ 32 h 616"/>
                  <a:gd name="T18" fmla="*/ 64 w 624"/>
                  <a:gd name="T19" fmla="*/ 584 h 616"/>
                  <a:gd name="T20" fmla="*/ 32 w 624"/>
                  <a:gd name="T21" fmla="*/ 552 h 616"/>
                  <a:gd name="T22" fmla="*/ 592 w 624"/>
                  <a:gd name="T23" fmla="*/ 552 h 616"/>
                  <a:gd name="T24" fmla="*/ 560 w 624"/>
                  <a:gd name="T25" fmla="*/ 584 h 616"/>
                  <a:gd name="T26" fmla="*/ 560 w 624"/>
                  <a:gd name="T27" fmla="*/ 32 h 616"/>
                  <a:gd name="T28" fmla="*/ 592 w 624"/>
                  <a:gd name="T29" fmla="*/ 64 h 616"/>
                  <a:gd name="T30" fmla="*/ 32 w 624"/>
                  <a:gd name="T31" fmla="*/ 64 h 616"/>
                  <a:gd name="T32" fmla="*/ 64 w 624"/>
                  <a:gd name="T33" fmla="*/ 32 h 616"/>
                  <a:gd name="T34" fmla="*/ 64 w 624"/>
                  <a:gd name="T35" fmla="*/ 58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16">
                    <a:moveTo>
                      <a:pt x="0" y="32"/>
                    </a:moveTo>
                    <a:cubicBezTo>
                      <a:pt x="0" y="15"/>
                      <a:pt x="15" y="0"/>
                      <a:pt x="32" y="0"/>
                    </a:cubicBezTo>
                    <a:lnTo>
                      <a:pt x="592" y="0"/>
                    </a:lnTo>
                    <a:cubicBezTo>
                      <a:pt x="610" y="0"/>
                      <a:pt x="624" y="15"/>
                      <a:pt x="624" y="32"/>
                    </a:cubicBezTo>
                    <a:lnTo>
                      <a:pt x="624" y="584"/>
                    </a:lnTo>
                    <a:cubicBezTo>
                      <a:pt x="624" y="602"/>
                      <a:pt x="610" y="616"/>
                      <a:pt x="592" y="616"/>
                    </a:cubicBezTo>
                    <a:lnTo>
                      <a:pt x="32" y="616"/>
                    </a:lnTo>
                    <a:cubicBezTo>
                      <a:pt x="15" y="616"/>
                      <a:pt x="0" y="602"/>
                      <a:pt x="0" y="584"/>
                    </a:cubicBezTo>
                    <a:lnTo>
                      <a:pt x="0" y="32"/>
                    </a:lnTo>
                    <a:close/>
                    <a:moveTo>
                      <a:pt x="64" y="584"/>
                    </a:moveTo>
                    <a:lnTo>
                      <a:pt x="32" y="552"/>
                    </a:lnTo>
                    <a:lnTo>
                      <a:pt x="592" y="552"/>
                    </a:lnTo>
                    <a:lnTo>
                      <a:pt x="560" y="584"/>
                    </a:lnTo>
                    <a:lnTo>
                      <a:pt x="560" y="32"/>
                    </a:lnTo>
                    <a:lnTo>
                      <a:pt x="592" y="64"/>
                    </a:lnTo>
                    <a:lnTo>
                      <a:pt x="32" y="64"/>
                    </a:lnTo>
                    <a:lnTo>
                      <a:pt x="64" y="32"/>
                    </a:lnTo>
                    <a:lnTo>
                      <a:pt x="64" y="5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0" name="Rectangle 380"/>
              <p:cNvSpPr>
                <a:spLocks noChangeArrowheads="1"/>
              </p:cNvSpPr>
              <p:nvPr/>
            </p:nvSpPr>
            <p:spPr bwMode="auto">
              <a:xfrm>
                <a:off x="2015" y="1014"/>
                <a:ext cx="58"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1" name="Freeform 381"/>
              <p:cNvSpPr>
                <a:spLocks noEditPoints="1"/>
              </p:cNvSpPr>
              <p:nvPr/>
            </p:nvSpPr>
            <p:spPr bwMode="auto">
              <a:xfrm>
                <a:off x="2012" y="1011"/>
                <a:ext cx="65" cy="63"/>
              </a:xfrm>
              <a:custGeom>
                <a:avLst/>
                <a:gdLst>
                  <a:gd name="T0" fmla="*/ 0 w 624"/>
                  <a:gd name="T1" fmla="*/ 32 h 616"/>
                  <a:gd name="T2" fmla="*/ 32 w 624"/>
                  <a:gd name="T3" fmla="*/ 0 h 616"/>
                  <a:gd name="T4" fmla="*/ 592 w 624"/>
                  <a:gd name="T5" fmla="*/ 0 h 616"/>
                  <a:gd name="T6" fmla="*/ 624 w 624"/>
                  <a:gd name="T7" fmla="*/ 32 h 616"/>
                  <a:gd name="T8" fmla="*/ 624 w 624"/>
                  <a:gd name="T9" fmla="*/ 584 h 616"/>
                  <a:gd name="T10" fmla="*/ 592 w 624"/>
                  <a:gd name="T11" fmla="*/ 616 h 616"/>
                  <a:gd name="T12" fmla="*/ 32 w 624"/>
                  <a:gd name="T13" fmla="*/ 616 h 616"/>
                  <a:gd name="T14" fmla="*/ 0 w 624"/>
                  <a:gd name="T15" fmla="*/ 584 h 616"/>
                  <a:gd name="T16" fmla="*/ 0 w 624"/>
                  <a:gd name="T17" fmla="*/ 32 h 616"/>
                  <a:gd name="T18" fmla="*/ 64 w 624"/>
                  <a:gd name="T19" fmla="*/ 584 h 616"/>
                  <a:gd name="T20" fmla="*/ 32 w 624"/>
                  <a:gd name="T21" fmla="*/ 552 h 616"/>
                  <a:gd name="T22" fmla="*/ 592 w 624"/>
                  <a:gd name="T23" fmla="*/ 552 h 616"/>
                  <a:gd name="T24" fmla="*/ 560 w 624"/>
                  <a:gd name="T25" fmla="*/ 584 h 616"/>
                  <a:gd name="T26" fmla="*/ 560 w 624"/>
                  <a:gd name="T27" fmla="*/ 32 h 616"/>
                  <a:gd name="T28" fmla="*/ 592 w 624"/>
                  <a:gd name="T29" fmla="*/ 64 h 616"/>
                  <a:gd name="T30" fmla="*/ 32 w 624"/>
                  <a:gd name="T31" fmla="*/ 64 h 616"/>
                  <a:gd name="T32" fmla="*/ 64 w 624"/>
                  <a:gd name="T33" fmla="*/ 32 h 616"/>
                  <a:gd name="T34" fmla="*/ 64 w 624"/>
                  <a:gd name="T35" fmla="*/ 58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16">
                    <a:moveTo>
                      <a:pt x="0" y="32"/>
                    </a:moveTo>
                    <a:cubicBezTo>
                      <a:pt x="0" y="15"/>
                      <a:pt x="15" y="0"/>
                      <a:pt x="32" y="0"/>
                    </a:cubicBezTo>
                    <a:lnTo>
                      <a:pt x="592" y="0"/>
                    </a:lnTo>
                    <a:cubicBezTo>
                      <a:pt x="610" y="0"/>
                      <a:pt x="624" y="15"/>
                      <a:pt x="624" y="32"/>
                    </a:cubicBezTo>
                    <a:lnTo>
                      <a:pt x="624" y="584"/>
                    </a:lnTo>
                    <a:cubicBezTo>
                      <a:pt x="624" y="602"/>
                      <a:pt x="610" y="616"/>
                      <a:pt x="592" y="616"/>
                    </a:cubicBezTo>
                    <a:lnTo>
                      <a:pt x="32" y="616"/>
                    </a:lnTo>
                    <a:cubicBezTo>
                      <a:pt x="15" y="616"/>
                      <a:pt x="0" y="602"/>
                      <a:pt x="0" y="584"/>
                    </a:cubicBezTo>
                    <a:lnTo>
                      <a:pt x="0" y="32"/>
                    </a:lnTo>
                    <a:close/>
                    <a:moveTo>
                      <a:pt x="64" y="584"/>
                    </a:moveTo>
                    <a:lnTo>
                      <a:pt x="32" y="552"/>
                    </a:lnTo>
                    <a:lnTo>
                      <a:pt x="592" y="552"/>
                    </a:lnTo>
                    <a:lnTo>
                      <a:pt x="560" y="584"/>
                    </a:lnTo>
                    <a:lnTo>
                      <a:pt x="560" y="32"/>
                    </a:lnTo>
                    <a:lnTo>
                      <a:pt x="592" y="64"/>
                    </a:lnTo>
                    <a:lnTo>
                      <a:pt x="32" y="64"/>
                    </a:lnTo>
                    <a:lnTo>
                      <a:pt x="64" y="32"/>
                    </a:lnTo>
                    <a:lnTo>
                      <a:pt x="64" y="5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2" name="Rectangle 382"/>
              <p:cNvSpPr>
                <a:spLocks noChangeArrowheads="1"/>
              </p:cNvSpPr>
              <p:nvPr/>
            </p:nvSpPr>
            <p:spPr bwMode="auto">
              <a:xfrm>
                <a:off x="2015" y="1071"/>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3" name="Freeform 383"/>
              <p:cNvSpPr>
                <a:spLocks noEditPoints="1"/>
              </p:cNvSpPr>
              <p:nvPr/>
            </p:nvSpPr>
            <p:spPr bwMode="auto">
              <a:xfrm>
                <a:off x="2012" y="1068"/>
                <a:ext cx="65" cy="64"/>
              </a:xfrm>
              <a:custGeom>
                <a:avLst/>
                <a:gdLst>
                  <a:gd name="T0" fmla="*/ 0 w 624"/>
                  <a:gd name="T1" fmla="*/ 32 h 624"/>
                  <a:gd name="T2" fmla="*/ 32 w 624"/>
                  <a:gd name="T3" fmla="*/ 0 h 624"/>
                  <a:gd name="T4" fmla="*/ 592 w 624"/>
                  <a:gd name="T5" fmla="*/ 0 h 624"/>
                  <a:gd name="T6" fmla="*/ 624 w 624"/>
                  <a:gd name="T7" fmla="*/ 32 h 624"/>
                  <a:gd name="T8" fmla="*/ 624 w 624"/>
                  <a:gd name="T9" fmla="*/ 592 h 624"/>
                  <a:gd name="T10" fmla="*/ 592 w 624"/>
                  <a:gd name="T11" fmla="*/ 624 h 624"/>
                  <a:gd name="T12" fmla="*/ 32 w 624"/>
                  <a:gd name="T13" fmla="*/ 624 h 624"/>
                  <a:gd name="T14" fmla="*/ 0 w 624"/>
                  <a:gd name="T15" fmla="*/ 592 h 624"/>
                  <a:gd name="T16" fmla="*/ 0 w 624"/>
                  <a:gd name="T17" fmla="*/ 32 h 624"/>
                  <a:gd name="T18" fmla="*/ 64 w 624"/>
                  <a:gd name="T19" fmla="*/ 592 h 624"/>
                  <a:gd name="T20" fmla="*/ 32 w 624"/>
                  <a:gd name="T21" fmla="*/ 560 h 624"/>
                  <a:gd name="T22" fmla="*/ 592 w 624"/>
                  <a:gd name="T23" fmla="*/ 560 h 624"/>
                  <a:gd name="T24" fmla="*/ 560 w 624"/>
                  <a:gd name="T25" fmla="*/ 592 h 624"/>
                  <a:gd name="T26" fmla="*/ 560 w 624"/>
                  <a:gd name="T27" fmla="*/ 32 h 624"/>
                  <a:gd name="T28" fmla="*/ 592 w 624"/>
                  <a:gd name="T29" fmla="*/ 64 h 624"/>
                  <a:gd name="T30" fmla="*/ 32 w 624"/>
                  <a:gd name="T31" fmla="*/ 64 h 624"/>
                  <a:gd name="T32" fmla="*/ 64 w 624"/>
                  <a:gd name="T33" fmla="*/ 32 h 624"/>
                  <a:gd name="T34" fmla="*/ 64 w 624"/>
                  <a:gd name="T35" fmla="*/ 59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24">
                    <a:moveTo>
                      <a:pt x="0" y="32"/>
                    </a:moveTo>
                    <a:cubicBezTo>
                      <a:pt x="0" y="15"/>
                      <a:pt x="15" y="0"/>
                      <a:pt x="32" y="0"/>
                    </a:cubicBezTo>
                    <a:lnTo>
                      <a:pt x="592" y="0"/>
                    </a:lnTo>
                    <a:cubicBezTo>
                      <a:pt x="610" y="0"/>
                      <a:pt x="624" y="15"/>
                      <a:pt x="624" y="32"/>
                    </a:cubicBezTo>
                    <a:lnTo>
                      <a:pt x="624" y="592"/>
                    </a:lnTo>
                    <a:cubicBezTo>
                      <a:pt x="624" y="610"/>
                      <a:pt x="610" y="624"/>
                      <a:pt x="592" y="624"/>
                    </a:cubicBezTo>
                    <a:lnTo>
                      <a:pt x="32" y="624"/>
                    </a:lnTo>
                    <a:cubicBezTo>
                      <a:pt x="15" y="624"/>
                      <a:pt x="0" y="610"/>
                      <a:pt x="0" y="592"/>
                    </a:cubicBezTo>
                    <a:lnTo>
                      <a:pt x="0" y="32"/>
                    </a:lnTo>
                    <a:close/>
                    <a:moveTo>
                      <a:pt x="64" y="592"/>
                    </a:moveTo>
                    <a:lnTo>
                      <a:pt x="32" y="560"/>
                    </a:lnTo>
                    <a:lnTo>
                      <a:pt x="592" y="560"/>
                    </a:lnTo>
                    <a:lnTo>
                      <a:pt x="560" y="592"/>
                    </a:lnTo>
                    <a:lnTo>
                      <a:pt x="560" y="32"/>
                    </a:lnTo>
                    <a:lnTo>
                      <a:pt x="592" y="64"/>
                    </a:lnTo>
                    <a:lnTo>
                      <a:pt x="32" y="64"/>
                    </a:lnTo>
                    <a:lnTo>
                      <a:pt x="64" y="32"/>
                    </a:lnTo>
                    <a:lnTo>
                      <a:pt x="64" y="592"/>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4" name="Rectangle 384"/>
              <p:cNvSpPr>
                <a:spLocks noChangeArrowheads="1"/>
              </p:cNvSpPr>
              <p:nvPr/>
            </p:nvSpPr>
            <p:spPr bwMode="auto">
              <a:xfrm>
                <a:off x="2016"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5" name="Freeform 385"/>
              <p:cNvSpPr>
                <a:spLocks noEditPoints="1"/>
              </p:cNvSpPr>
              <p:nvPr/>
            </p:nvSpPr>
            <p:spPr bwMode="auto">
              <a:xfrm>
                <a:off x="2013" y="1125"/>
                <a:ext cx="64" cy="65"/>
              </a:xfrm>
              <a:custGeom>
                <a:avLst/>
                <a:gdLst>
                  <a:gd name="T0" fmla="*/ 0 w 624"/>
                  <a:gd name="T1" fmla="*/ 32 h 624"/>
                  <a:gd name="T2" fmla="*/ 32 w 624"/>
                  <a:gd name="T3" fmla="*/ 0 h 624"/>
                  <a:gd name="T4" fmla="*/ 592 w 624"/>
                  <a:gd name="T5" fmla="*/ 0 h 624"/>
                  <a:gd name="T6" fmla="*/ 624 w 624"/>
                  <a:gd name="T7" fmla="*/ 32 h 624"/>
                  <a:gd name="T8" fmla="*/ 624 w 624"/>
                  <a:gd name="T9" fmla="*/ 592 h 624"/>
                  <a:gd name="T10" fmla="*/ 592 w 624"/>
                  <a:gd name="T11" fmla="*/ 624 h 624"/>
                  <a:gd name="T12" fmla="*/ 32 w 624"/>
                  <a:gd name="T13" fmla="*/ 624 h 624"/>
                  <a:gd name="T14" fmla="*/ 0 w 624"/>
                  <a:gd name="T15" fmla="*/ 592 h 624"/>
                  <a:gd name="T16" fmla="*/ 0 w 624"/>
                  <a:gd name="T17" fmla="*/ 32 h 624"/>
                  <a:gd name="T18" fmla="*/ 64 w 624"/>
                  <a:gd name="T19" fmla="*/ 592 h 624"/>
                  <a:gd name="T20" fmla="*/ 32 w 624"/>
                  <a:gd name="T21" fmla="*/ 560 h 624"/>
                  <a:gd name="T22" fmla="*/ 592 w 624"/>
                  <a:gd name="T23" fmla="*/ 560 h 624"/>
                  <a:gd name="T24" fmla="*/ 560 w 624"/>
                  <a:gd name="T25" fmla="*/ 592 h 624"/>
                  <a:gd name="T26" fmla="*/ 560 w 624"/>
                  <a:gd name="T27" fmla="*/ 32 h 624"/>
                  <a:gd name="T28" fmla="*/ 592 w 624"/>
                  <a:gd name="T29" fmla="*/ 64 h 624"/>
                  <a:gd name="T30" fmla="*/ 32 w 624"/>
                  <a:gd name="T31" fmla="*/ 64 h 624"/>
                  <a:gd name="T32" fmla="*/ 64 w 624"/>
                  <a:gd name="T33" fmla="*/ 32 h 624"/>
                  <a:gd name="T34" fmla="*/ 64 w 624"/>
                  <a:gd name="T35" fmla="*/ 59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24">
                    <a:moveTo>
                      <a:pt x="0" y="32"/>
                    </a:moveTo>
                    <a:cubicBezTo>
                      <a:pt x="0" y="15"/>
                      <a:pt x="15" y="0"/>
                      <a:pt x="32" y="0"/>
                    </a:cubicBezTo>
                    <a:lnTo>
                      <a:pt x="592" y="0"/>
                    </a:lnTo>
                    <a:cubicBezTo>
                      <a:pt x="610" y="0"/>
                      <a:pt x="624" y="15"/>
                      <a:pt x="624" y="32"/>
                    </a:cubicBezTo>
                    <a:lnTo>
                      <a:pt x="624" y="592"/>
                    </a:lnTo>
                    <a:cubicBezTo>
                      <a:pt x="624" y="610"/>
                      <a:pt x="610" y="624"/>
                      <a:pt x="592" y="624"/>
                    </a:cubicBezTo>
                    <a:lnTo>
                      <a:pt x="32" y="624"/>
                    </a:lnTo>
                    <a:cubicBezTo>
                      <a:pt x="15" y="624"/>
                      <a:pt x="0" y="610"/>
                      <a:pt x="0" y="592"/>
                    </a:cubicBezTo>
                    <a:lnTo>
                      <a:pt x="0" y="32"/>
                    </a:lnTo>
                    <a:close/>
                    <a:moveTo>
                      <a:pt x="64" y="592"/>
                    </a:moveTo>
                    <a:lnTo>
                      <a:pt x="32" y="560"/>
                    </a:lnTo>
                    <a:lnTo>
                      <a:pt x="592" y="560"/>
                    </a:lnTo>
                    <a:lnTo>
                      <a:pt x="560" y="592"/>
                    </a:lnTo>
                    <a:lnTo>
                      <a:pt x="560" y="32"/>
                    </a:lnTo>
                    <a:lnTo>
                      <a:pt x="592" y="64"/>
                    </a:lnTo>
                    <a:lnTo>
                      <a:pt x="32" y="64"/>
                    </a:lnTo>
                    <a:lnTo>
                      <a:pt x="64" y="32"/>
                    </a:lnTo>
                    <a:lnTo>
                      <a:pt x="64" y="592"/>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6" name="Rectangle 386"/>
              <p:cNvSpPr>
                <a:spLocks noChangeArrowheads="1"/>
              </p:cNvSpPr>
              <p:nvPr/>
            </p:nvSpPr>
            <p:spPr bwMode="auto">
              <a:xfrm>
                <a:off x="2015"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7" name="Freeform 387"/>
              <p:cNvSpPr>
                <a:spLocks noEditPoints="1"/>
              </p:cNvSpPr>
              <p:nvPr/>
            </p:nvSpPr>
            <p:spPr bwMode="auto">
              <a:xfrm>
                <a:off x="2012" y="1183"/>
                <a:ext cx="65" cy="64"/>
              </a:xfrm>
              <a:custGeom>
                <a:avLst/>
                <a:gdLst>
                  <a:gd name="T0" fmla="*/ 0 w 624"/>
                  <a:gd name="T1" fmla="*/ 32 h 616"/>
                  <a:gd name="T2" fmla="*/ 32 w 624"/>
                  <a:gd name="T3" fmla="*/ 0 h 616"/>
                  <a:gd name="T4" fmla="*/ 592 w 624"/>
                  <a:gd name="T5" fmla="*/ 0 h 616"/>
                  <a:gd name="T6" fmla="*/ 624 w 624"/>
                  <a:gd name="T7" fmla="*/ 32 h 616"/>
                  <a:gd name="T8" fmla="*/ 624 w 624"/>
                  <a:gd name="T9" fmla="*/ 584 h 616"/>
                  <a:gd name="T10" fmla="*/ 592 w 624"/>
                  <a:gd name="T11" fmla="*/ 616 h 616"/>
                  <a:gd name="T12" fmla="*/ 32 w 624"/>
                  <a:gd name="T13" fmla="*/ 616 h 616"/>
                  <a:gd name="T14" fmla="*/ 0 w 624"/>
                  <a:gd name="T15" fmla="*/ 584 h 616"/>
                  <a:gd name="T16" fmla="*/ 0 w 624"/>
                  <a:gd name="T17" fmla="*/ 32 h 616"/>
                  <a:gd name="T18" fmla="*/ 64 w 624"/>
                  <a:gd name="T19" fmla="*/ 584 h 616"/>
                  <a:gd name="T20" fmla="*/ 32 w 624"/>
                  <a:gd name="T21" fmla="*/ 552 h 616"/>
                  <a:gd name="T22" fmla="*/ 592 w 624"/>
                  <a:gd name="T23" fmla="*/ 552 h 616"/>
                  <a:gd name="T24" fmla="*/ 560 w 624"/>
                  <a:gd name="T25" fmla="*/ 584 h 616"/>
                  <a:gd name="T26" fmla="*/ 560 w 624"/>
                  <a:gd name="T27" fmla="*/ 32 h 616"/>
                  <a:gd name="T28" fmla="*/ 592 w 624"/>
                  <a:gd name="T29" fmla="*/ 64 h 616"/>
                  <a:gd name="T30" fmla="*/ 32 w 624"/>
                  <a:gd name="T31" fmla="*/ 64 h 616"/>
                  <a:gd name="T32" fmla="*/ 64 w 624"/>
                  <a:gd name="T33" fmla="*/ 32 h 616"/>
                  <a:gd name="T34" fmla="*/ 64 w 624"/>
                  <a:gd name="T35" fmla="*/ 58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16">
                    <a:moveTo>
                      <a:pt x="0" y="32"/>
                    </a:moveTo>
                    <a:cubicBezTo>
                      <a:pt x="0" y="15"/>
                      <a:pt x="15" y="0"/>
                      <a:pt x="32" y="0"/>
                    </a:cubicBezTo>
                    <a:lnTo>
                      <a:pt x="592" y="0"/>
                    </a:lnTo>
                    <a:cubicBezTo>
                      <a:pt x="610" y="0"/>
                      <a:pt x="624" y="15"/>
                      <a:pt x="624" y="32"/>
                    </a:cubicBezTo>
                    <a:lnTo>
                      <a:pt x="624" y="584"/>
                    </a:lnTo>
                    <a:cubicBezTo>
                      <a:pt x="624" y="602"/>
                      <a:pt x="610" y="616"/>
                      <a:pt x="592" y="616"/>
                    </a:cubicBezTo>
                    <a:lnTo>
                      <a:pt x="32" y="616"/>
                    </a:lnTo>
                    <a:cubicBezTo>
                      <a:pt x="15" y="616"/>
                      <a:pt x="0" y="602"/>
                      <a:pt x="0" y="584"/>
                    </a:cubicBezTo>
                    <a:lnTo>
                      <a:pt x="0" y="32"/>
                    </a:lnTo>
                    <a:close/>
                    <a:moveTo>
                      <a:pt x="64" y="584"/>
                    </a:moveTo>
                    <a:lnTo>
                      <a:pt x="32" y="552"/>
                    </a:lnTo>
                    <a:lnTo>
                      <a:pt x="592" y="552"/>
                    </a:lnTo>
                    <a:lnTo>
                      <a:pt x="560" y="584"/>
                    </a:lnTo>
                    <a:lnTo>
                      <a:pt x="560" y="32"/>
                    </a:lnTo>
                    <a:lnTo>
                      <a:pt x="592" y="64"/>
                    </a:lnTo>
                    <a:lnTo>
                      <a:pt x="32" y="64"/>
                    </a:lnTo>
                    <a:lnTo>
                      <a:pt x="64" y="32"/>
                    </a:lnTo>
                    <a:lnTo>
                      <a:pt x="64" y="5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8" name="Rectangle 388"/>
              <p:cNvSpPr>
                <a:spLocks noChangeArrowheads="1"/>
              </p:cNvSpPr>
              <p:nvPr/>
            </p:nvSpPr>
            <p:spPr bwMode="auto">
              <a:xfrm>
                <a:off x="2015" y="1243"/>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9" name="Freeform 389"/>
              <p:cNvSpPr>
                <a:spLocks noEditPoints="1"/>
              </p:cNvSpPr>
              <p:nvPr/>
            </p:nvSpPr>
            <p:spPr bwMode="auto">
              <a:xfrm>
                <a:off x="2012" y="1240"/>
                <a:ext cx="65" cy="64"/>
              </a:xfrm>
              <a:custGeom>
                <a:avLst/>
                <a:gdLst>
                  <a:gd name="T0" fmla="*/ 0 w 624"/>
                  <a:gd name="T1" fmla="*/ 32 h 624"/>
                  <a:gd name="T2" fmla="*/ 32 w 624"/>
                  <a:gd name="T3" fmla="*/ 0 h 624"/>
                  <a:gd name="T4" fmla="*/ 592 w 624"/>
                  <a:gd name="T5" fmla="*/ 0 h 624"/>
                  <a:gd name="T6" fmla="*/ 624 w 624"/>
                  <a:gd name="T7" fmla="*/ 32 h 624"/>
                  <a:gd name="T8" fmla="*/ 624 w 624"/>
                  <a:gd name="T9" fmla="*/ 592 h 624"/>
                  <a:gd name="T10" fmla="*/ 592 w 624"/>
                  <a:gd name="T11" fmla="*/ 624 h 624"/>
                  <a:gd name="T12" fmla="*/ 32 w 624"/>
                  <a:gd name="T13" fmla="*/ 624 h 624"/>
                  <a:gd name="T14" fmla="*/ 0 w 624"/>
                  <a:gd name="T15" fmla="*/ 592 h 624"/>
                  <a:gd name="T16" fmla="*/ 0 w 624"/>
                  <a:gd name="T17" fmla="*/ 32 h 624"/>
                  <a:gd name="T18" fmla="*/ 64 w 624"/>
                  <a:gd name="T19" fmla="*/ 592 h 624"/>
                  <a:gd name="T20" fmla="*/ 32 w 624"/>
                  <a:gd name="T21" fmla="*/ 560 h 624"/>
                  <a:gd name="T22" fmla="*/ 592 w 624"/>
                  <a:gd name="T23" fmla="*/ 560 h 624"/>
                  <a:gd name="T24" fmla="*/ 560 w 624"/>
                  <a:gd name="T25" fmla="*/ 592 h 624"/>
                  <a:gd name="T26" fmla="*/ 560 w 624"/>
                  <a:gd name="T27" fmla="*/ 32 h 624"/>
                  <a:gd name="T28" fmla="*/ 592 w 624"/>
                  <a:gd name="T29" fmla="*/ 64 h 624"/>
                  <a:gd name="T30" fmla="*/ 32 w 624"/>
                  <a:gd name="T31" fmla="*/ 64 h 624"/>
                  <a:gd name="T32" fmla="*/ 64 w 624"/>
                  <a:gd name="T33" fmla="*/ 32 h 624"/>
                  <a:gd name="T34" fmla="*/ 64 w 624"/>
                  <a:gd name="T35" fmla="*/ 59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24">
                    <a:moveTo>
                      <a:pt x="0" y="32"/>
                    </a:moveTo>
                    <a:cubicBezTo>
                      <a:pt x="0" y="15"/>
                      <a:pt x="15" y="0"/>
                      <a:pt x="32" y="0"/>
                    </a:cubicBezTo>
                    <a:lnTo>
                      <a:pt x="592" y="0"/>
                    </a:lnTo>
                    <a:cubicBezTo>
                      <a:pt x="610" y="0"/>
                      <a:pt x="624" y="15"/>
                      <a:pt x="624" y="32"/>
                    </a:cubicBezTo>
                    <a:lnTo>
                      <a:pt x="624" y="592"/>
                    </a:lnTo>
                    <a:cubicBezTo>
                      <a:pt x="624" y="610"/>
                      <a:pt x="610" y="624"/>
                      <a:pt x="592" y="624"/>
                    </a:cubicBezTo>
                    <a:lnTo>
                      <a:pt x="32" y="624"/>
                    </a:lnTo>
                    <a:cubicBezTo>
                      <a:pt x="15" y="624"/>
                      <a:pt x="0" y="610"/>
                      <a:pt x="0" y="592"/>
                    </a:cubicBezTo>
                    <a:lnTo>
                      <a:pt x="0" y="32"/>
                    </a:lnTo>
                    <a:close/>
                    <a:moveTo>
                      <a:pt x="64" y="592"/>
                    </a:moveTo>
                    <a:lnTo>
                      <a:pt x="32" y="560"/>
                    </a:lnTo>
                    <a:lnTo>
                      <a:pt x="592" y="560"/>
                    </a:lnTo>
                    <a:lnTo>
                      <a:pt x="560" y="592"/>
                    </a:lnTo>
                    <a:lnTo>
                      <a:pt x="560" y="32"/>
                    </a:lnTo>
                    <a:lnTo>
                      <a:pt x="592" y="64"/>
                    </a:lnTo>
                    <a:lnTo>
                      <a:pt x="32" y="64"/>
                    </a:lnTo>
                    <a:lnTo>
                      <a:pt x="64" y="32"/>
                    </a:lnTo>
                    <a:lnTo>
                      <a:pt x="64" y="592"/>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0" name="Rectangle 390"/>
              <p:cNvSpPr>
                <a:spLocks noChangeArrowheads="1"/>
              </p:cNvSpPr>
              <p:nvPr/>
            </p:nvSpPr>
            <p:spPr bwMode="auto">
              <a:xfrm>
                <a:off x="2015" y="1298"/>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1" name="Freeform 391"/>
              <p:cNvSpPr>
                <a:spLocks noEditPoints="1"/>
              </p:cNvSpPr>
              <p:nvPr/>
            </p:nvSpPr>
            <p:spPr bwMode="auto">
              <a:xfrm>
                <a:off x="2012" y="1294"/>
                <a:ext cx="65" cy="65"/>
              </a:xfrm>
              <a:custGeom>
                <a:avLst/>
                <a:gdLst>
                  <a:gd name="T0" fmla="*/ 0 w 624"/>
                  <a:gd name="T1" fmla="*/ 32 h 624"/>
                  <a:gd name="T2" fmla="*/ 32 w 624"/>
                  <a:gd name="T3" fmla="*/ 0 h 624"/>
                  <a:gd name="T4" fmla="*/ 592 w 624"/>
                  <a:gd name="T5" fmla="*/ 0 h 624"/>
                  <a:gd name="T6" fmla="*/ 624 w 624"/>
                  <a:gd name="T7" fmla="*/ 32 h 624"/>
                  <a:gd name="T8" fmla="*/ 624 w 624"/>
                  <a:gd name="T9" fmla="*/ 592 h 624"/>
                  <a:gd name="T10" fmla="*/ 592 w 624"/>
                  <a:gd name="T11" fmla="*/ 624 h 624"/>
                  <a:gd name="T12" fmla="*/ 32 w 624"/>
                  <a:gd name="T13" fmla="*/ 624 h 624"/>
                  <a:gd name="T14" fmla="*/ 0 w 624"/>
                  <a:gd name="T15" fmla="*/ 592 h 624"/>
                  <a:gd name="T16" fmla="*/ 0 w 624"/>
                  <a:gd name="T17" fmla="*/ 32 h 624"/>
                  <a:gd name="T18" fmla="*/ 64 w 624"/>
                  <a:gd name="T19" fmla="*/ 592 h 624"/>
                  <a:gd name="T20" fmla="*/ 32 w 624"/>
                  <a:gd name="T21" fmla="*/ 560 h 624"/>
                  <a:gd name="T22" fmla="*/ 592 w 624"/>
                  <a:gd name="T23" fmla="*/ 560 h 624"/>
                  <a:gd name="T24" fmla="*/ 560 w 624"/>
                  <a:gd name="T25" fmla="*/ 592 h 624"/>
                  <a:gd name="T26" fmla="*/ 560 w 624"/>
                  <a:gd name="T27" fmla="*/ 32 h 624"/>
                  <a:gd name="T28" fmla="*/ 592 w 624"/>
                  <a:gd name="T29" fmla="*/ 64 h 624"/>
                  <a:gd name="T30" fmla="*/ 32 w 624"/>
                  <a:gd name="T31" fmla="*/ 64 h 624"/>
                  <a:gd name="T32" fmla="*/ 64 w 624"/>
                  <a:gd name="T33" fmla="*/ 32 h 624"/>
                  <a:gd name="T34" fmla="*/ 64 w 624"/>
                  <a:gd name="T35" fmla="*/ 59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24">
                    <a:moveTo>
                      <a:pt x="0" y="32"/>
                    </a:moveTo>
                    <a:cubicBezTo>
                      <a:pt x="0" y="15"/>
                      <a:pt x="15" y="0"/>
                      <a:pt x="32" y="0"/>
                    </a:cubicBezTo>
                    <a:lnTo>
                      <a:pt x="592" y="0"/>
                    </a:lnTo>
                    <a:cubicBezTo>
                      <a:pt x="610" y="0"/>
                      <a:pt x="624" y="15"/>
                      <a:pt x="624" y="32"/>
                    </a:cubicBezTo>
                    <a:lnTo>
                      <a:pt x="624" y="592"/>
                    </a:lnTo>
                    <a:cubicBezTo>
                      <a:pt x="624" y="610"/>
                      <a:pt x="610" y="624"/>
                      <a:pt x="592" y="624"/>
                    </a:cubicBezTo>
                    <a:lnTo>
                      <a:pt x="32" y="624"/>
                    </a:lnTo>
                    <a:cubicBezTo>
                      <a:pt x="15" y="624"/>
                      <a:pt x="0" y="610"/>
                      <a:pt x="0" y="592"/>
                    </a:cubicBezTo>
                    <a:lnTo>
                      <a:pt x="0" y="32"/>
                    </a:lnTo>
                    <a:close/>
                    <a:moveTo>
                      <a:pt x="64" y="592"/>
                    </a:moveTo>
                    <a:lnTo>
                      <a:pt x="32" y="560"/>
                    </a:lnTo>
                    <a:lnTo>
                      <a:pt x="592" y="560"/>
                    </a:lnTo>
                    <a:lnTo>
                      <a:pt x="560" y="592"/>
                    </a:lnTo>
                    <a:lnTo>
                      <a:pt x="560" y="32"/>
                    </a:lnTo>
                    <a:lnTo>
                      <a:pt x="592" y="64"/>
                    </a:lnTo>
                    <a:lnTo>
                      <a:pt x="32" y="64"/>
                    </a:lnTo>
                    <a:lnTo>
                      <a:pt x="64" y="32"/>
                    </a:lnTo>
                    <a:lnTo>
                      <a:pt x="64" y="592"/>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2" name="Rectangle 392"/>
              <p:cNvSpPr>
                <a:spLocks noChangeArrowheads="1"/>
              </p:cNvSpPr>
              <p:nvPr/>
            </p:nvSpPr>
            <p:spPr bwMode="auto">
              <a:xfrm>
                <a:off x="2015"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3" name="Freeform 393"/>
              <p:cNvSpPr>
                <a:spLocks noEditPoints="1"/>
              </p:cNvSpPr>
              <p:nvPr/>
            </p:nvSpPr>
            <p:spPr bwMode="auto">
              <a:xfrm>
                <a:off x="2012" y="1352"/>
                <a:ext cx="65" cy="64"/>
              </a:xfrm>
              <a:custGeom>
                <a:avLst/>
                <a:gdLst>
                  <a:gd name="T0" fmla="*/ 0 w 624"/>
                  <a:gd name="T1" fmla="*/ 32 h 616"/>
                  <a:gd name="T2" fmla="*/ 32 w 624"/>
                  <a:gd name="T3" fmla="*/ 0 h 616"/>
                  <a:gd name="T4" fmla="*/ 592 w 624"/>
                  <a:gd name="T5" fmla="*/ 0 h 616"/>
                  <a:gd name="T6" fmla="*/ 624 w 624"/>
                  <a:gd name="T7" fmla="*/ 32 h 616"/>
                  <a:gd name="T8" fmla="*/ 624 w 624"/>
                  <a:gd name="T9" fmla="*/ 584 h 616"/>
                  <a:gd name="T10" fmla="*/ 592 w 624"/>
                  <a:gd name="T11" fmla="*/ 616 h 616"/>
                  <a:gd name="T12" fmla="*/ 32 w 624"/>
                  <a:gd name="T13" fmla="*/ 616 h 616"/>
                  <a:gd name="T14" fmla="*/ 0 w 624"/>
                  <a:gd name="T15" fmla="*/ 584 h 616"/>
                  <a:gd name="T16" fmla="*/ 0 w 624"/>
                  <a:gd name="T17" fmla="*/ 32 h 616"/>
                  <a:gd name="T18" fmla="*/ 64 w 624"/>
                  <a:gd name="T19" fmla="*/ 584 h 616"/>
                  <a:gd name="T20" fmla="*/ 32 w 624"/>
                  <a:gd name="T21" fmla="*/ 552 h 616"/>
                  <a:gd name="T22" fmla="*/ 592 w 624"/>
                  <a:gd name="T23" fmla="*/ 552 h 616"/>
                  <a:gd name="T24" fmla="*/ 560 w 624"/>
                  <a:gd name="T25" fmla="*/ 584 h 616"/>
                  <a:gd name="T26" fmla="*/ 560 w 624"/>
                  <a:gd name="T27" fmla="*/ 32 h 616"/>
                  <a:gd name="T28" fmla="*/ 592 w 624"/>
                  <a:gd name="T29" fmla="*/ 64 h 616"/>
                  <a:gd name="T30" fmla="*/ 32 w 624"/>
                  <a:gd name="T31" fmla="*/ 64 h 616"/>
                  <a:gd name="T32" fmla="*/ 64 w 624"/>
                  <a:gd name="T33" fmla="*/ 32 h 616"/>
                  <a:gd name="T34" fmla="*/ 64 w 624"/>
                  <a:gd name="T35" fmla="*/ 58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16">
                    <a:moveTo>
                      <a:pt x="0" y="32"/>
                    </a:moveTo>
                    <a:cubicBezTo>
                      <a:pt x="0" y="15"/>
                      <a:pt x="15" y="0"/>
                      <a:pt x="32" y="0"/>
                    </a:cubicBezTo>
                    <a:lnTo>
                      <a:pt x="592" y="0"/>
                    </a:lnTo>
                    <a:cubicBezTo>
                      <a:pt x="610" y="0"/>
                      <a:pt x="624" y="15"/>
                      <a:pt x="624" y="32"/>
                    </a:cubicBezTo>
                    <a:lnTo>
                      <a:pt x="624" y="584"/>
                    </a:lnTo>
                    <a:cubicBezTo>
                      <a:pt x="624" y="602"/>
                      <a:pt x="610" y="616"/>
                      <a:pt x="592" y="616"/>
                    </a:cubicBezTo>
                    <a:lnTo>
                      <a:pt x="32" y="616"/>
                    </a:lnTo>
                    <a:cubicBezTo>
                      <a:pt x="15" y="616"/>
                      <a:pt x="0" y="602"/>
                      <a:pt x="0" y="584"/>
                    </a:cubicBezTo>
                    <a:lnTo>
                      <a:pt x="0" y="32"/>
                    </a:lnTo>
                    <a:close/>
                    <a:moveTo>
                      <a:pt x="64" y="584"/>
                    </a:moveTo>
                    <a:lnTo>
                      <a:pt x="32" y="552"/>
                    </a:lnTo>
                    <a:lnTo>
                      <a:pt x="592" y="552"/>
                    </a:lnTo>
                    <a:lnTo>
                      <a:pt x="560" y="584"/>
                    </a:lnTo>
                    <a:lnTo>
                      <a:pt x="560" y="32"/>
                    </a:lnTo>
                    <a:lnTo>
                      <a:pt x="592" y="64"/>
                    </a:lnTo>
                    <a:lnTo>
                      <a:pt x="32" y="64"/>
                    </a:lnTo>
                    <a:lnTo>
                      <a:pt x="64" y="32"/>
                    </a:lnTo>
                    <a:lnTo>
                      <a:pt x="64" y="5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4" name="Rectangle 394"/>
              <p:cNvSpPr>
                <a:spLocks noChangeArrowheads="1"/>
              </p:cNvSpPr>
              <p:nvPr/>
            </p:nvSpPr>
            <p:spPr bwMode="auto">
              <a:xfrm>
                <a:off x="2015" y="1412"/>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5" name="Freeform 395"/>
              <p:cNvSpPr>
                <a:spLocks noEditPoints="1"/>
              </p:cNvSpPr>
              <p:nvPr/>
            </p:nvSpPr>
            <p:spPr bwMode="auto">
              <a:xfrm>
                <a:off x="2012" y="1409"/>
                <a:ext cx="65" cy="65"/>
              </a:xfrm>
              <a:custGeom>
                <a:avLst/>
                <a:gdLst>
                  <a:gd name="T0" fmla="*/ 0 w 624"/>
                  <a:gd name="T1" fmla="*/ 32 h 624"/>
                  <a:gd name="T2" fmla="*/ 32 w 624"/>
                  <a:gd name="T3" fmla="*/ 0 h 624"/>
                  <a:gd name="T4" fmla="*/ 592 w 624"/>
                  <a:gd name="T5" fmla="*/ 0 h 624"/>
                  <a:gd name="T6" fmla="*/ 624 w 624"/>
                  <a:gd name="T7" fmla="*/ 32 h 624"/>
                  <a:gd name="T8" fmla="*/ 624 w 624"/>
                  <a:gd name="T9" fmla="*/ 592 h 624"/>
                  <a:gd name="T10" fmla="*/ 592 w 624"/>
                  <a:gd name="T11" fmla="*/ 624 h 624"/>
                  <a:gd name="T12" fmla="*/ 32 w 624"/>
                  <a:gd name="T13" fmla="*/ 624 h 624"/>
                  <a:gd name="T14" fmla="*/ 0 w 624"/>
                  <a:gd name="T15" fmla="*/ 592 h 624"/>
                  <a:gd name="T16" fmla="*/ 0 w 624"/>
                  <a:gd name="T17" fmla="*/ 32 h 624"/>
                  <a:gd name="T18" fmla="*/ 64 w 624"/>
                  <a:gd name="T19" fmla="*/ 592 h 624"/>
                  <a:gd name="T20" fmla="*/ 32 w 624"/>
                  <a:gd name="T21" fmla="*/ 560 h 624"/>
                  <a:gd name="T22" fmla="*/ 592 w 624"/>
                  <a:gd name="T23" fmla="*/ 560 h 624"/>
                  <a:gd name="T24" fmla="*/ 560 w 624"/>
                  <a:gd name="T25" fmla="*/ 592 h 624"/>
                  <a:gd name="T26" fmla="*/ 560 w 624"/>
                  <a:gd name="T27" fmla="*/ 32 h 624"/>
                  <a:gd name="T28" fmla="*/ 592 w 624"/>
                  <a:gd name="T29" fmla="*/ 64 h 624"/>
                  <a:gd name="T30" fmla="*/ 32 w 624"/>
                  <a:gd name="T31" fmla="*/ 64 h 624"/>
                  <a:gd name="T32" fmla="*/ 64 w 624"/>
                  <a:gd name="T33" fmla="*/ 32 h 624"/>
                  <a:gd name="T34" fmla="*/ 64 w 624"/>
                  <a:gd name="T35" fmla="*/ 59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24">
                    <a:moveTo>
                      <a:pt x="0" y="32"/>
                    </a:moveTo>
                    <a:cubicBezTo>
                      <a:pt x="0" y="15"/>
                      <a:pt x="15" y="0"/>
                      <a:pt x="32" y="0"/>
                    </a:cubicBezTo>
                    <a:lnTo>
                      <a:pt x="592" y="0"/>
                    </a:lnTo>
                    <a:cubicBezTo>
                      <a:pt x="610" y="0"/>
                      <a:pt x="624" y="15"/>
                      <a:pt x="624" y="32"/>
                    </a:cubicBezTo>
                    <a:lnTo>
                      <a:pt x="624" y="592"/>
                    </a:lnTo>
                    <a:cubicBezTo>
                      <a:pt x="624" y="610"/>
                      <a:pt x="610" y="624"/>
                      <a:pt x="592" y="624"/>
                    </a:cubicBezTo>
                    <a:lnTo>
                      <a:pt x="32" y="624"/>
                    </a:lnTo>
                    <a:cubicBezTo>
                      <a:pt x="15" y="624"/>
                      <a:pt x="0" y="610"/>
                      <a:pt x="0" y="592"/>
                    </a:cubicBezTo>
                    <a:lnTo>
                      <a:pt x="0" y="32"/>
                    </a:lnTo>
                    <a:close/>
                    <a:moveTo>
                      <a:pt x="64" y="592"/>
                    </a:moveTo>
                    <a:lnTo>
                      <a:pt x="32" y="560"/>
                    </a:lnTo>
                    <a:lnTo>
                      <a:pt x="592" y="560"/>
                    </a:lnTo>
                    <a:lnTo>
                      <a:pt x="560" y="592"/>
                    </a:lnTo>
                    <a:lnTo>
                      <a:pt x="560" y="32"/>
                    </a:lnTo>
                    <a:lnTo>
                      <a:pt x="592" y="64"/>
                    </a:lnTo>
                    <a:lnTo>
                      <a:pt x="32" y="64"/>
                    </a:lnTo>
                    <a:lnTo>
                      <a:pt x="64" y="32"/>
                    </a:lnTo>
                    <a:lnTo>
                      <a:pt x="64" y="592"/>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6" name="Rectangle 396"/>
              <p:cNvSpPr>
                <a:spLocks noChangeArrowheads="1"/>
              </p:cNvSpPr>
              <p:nvPr/>
            </p:nvSpPr>
            <p:spPr bwMode="auto">
              <a:xfrm>
                <a:off x="2015"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7" name="Freeform 397"/>
              <p:cNvSpPr>
                <a:spLocks noEditPoints="1"/>
              </p:cNvSpPr>
              <p:nvPr/>
            </p:nvSpPr>
            <p:spPr bwMode="auto">
              <a:xfrm>
                <a:off x="2012" y="1460"/>
                <a:ext cx="65" cy="64"/>
              </a:xfrm>
              <a:custGeom>
                <a:avLst/>
                <a:gdLst>
                  <a:gd name="T0" fmla="*/ 0 w 624"/>
                  <a:gd name="T1" fmla="*/ 32 h 616"/>
                  <a:gd name="T2" fmla="*/ 32 w 624"/>
                  <a:gd name="T3" fmla="*/ 0 h 616"/>
                  <a:gd name="T4" fmla="*/ 592 w 624"/>
                  <a:gd name="T5" fmla="*/ 0 h 616"/>
                  <a:gd name="T6" fmla="*/ 624 w 624"/>
                  <a:gd name="T7" fmla="*/ 32 h 616"/>
                  <a:gd name="T8" fmla="*/ 624 w 624"/>
                  <a:gd name="T9" fmla="*/ 584 h 616"/>
                  <a:gd name="T10" fmla="*/ 592 w 624"/>
                  <a:gd name="T11" fmla="*/ 616 h 616"/>
                  <a:gd name="T12" fmla="*/ 32 w 624"/>
                  <a:gd name="T13" fmla="*/ 616 h 616"/>
                  <a:gd name="T14" fmla="*/ 0 w 624"/>
                  <a:gd name="T15" fmla="*/ 584 h 616"/>
                  <a:gd name="T16" fmla="*/ 0 w 624"/>
                  <a:gd name="T17" fmla="*/ 32 h 616"/>
                  <a:gd name="T18" fmla="*/ 64 w 624"/>
                  <a:gd name="T19" fmla="*/ 584 h 616"/>
                  <a:gd name="T20" fmla="*/ 32 w 624"/>
                  <a:gd name="T21" fmla="*/ 552 h 616"/>
                  <a:gd name="T22" fmla="*/ 592 w 624"/>
                  <a:gd name="T23" fmla="*/ 552 h 616"/>
                  <a:gd name="T24" fmla="*/ 560 w 624"/>
                  <a:gd name="T25" fmla="*/ 584 h 616"/>
                  <a:gd name="T26" fmla="*/ 560 w 624"/>
                  <a:gd name="T27" fmla="*/ 32 h 616"/>
                  <a:gd name="T28" fmla="*/ 592 w 624"/>
                  <a:gd name="T29" fmla="*/ 64 h 616"/>
                  <a:gd name="T30" fmla="*/ 32 w 624"/>
                  <a:gd name="T31" fmla="*/ 64 h 616"/>
                  <a:gd name="T32" fmla="*/ 64 w 624"/>
                  <a:gd name="T33" fmla="*/ 32 h 616"/>
                  <a:gd name="T34" fmla="*/ 64 w 624"/>
                  <a:gd name="T35" fmla="*/ 58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16">
                    <a:moveTo>
                      <a:pt x="0" y="32"/>
                    </a:moveTo>
                    <a:cubicBezTo>
                      <a:pt x="0" y="15"/>
                      <a:pt x="15" y="0"/>
                      <a:pt x="32" y="0"/>
                    </a:cubicBezTo>
                    <a:lnTo>
                      <a:pt x="592" y="0"/>
                    </a:lnTo>
                    <a:cubicBezTo>
                      <a:pt x="610" y="0"/>
                      <a:pt x="624" y="15"/>
                      <a:pt x="624" y="32"/>
                    </a:cubicBezTo>
                    <a:lnTo>
                      <a:pt x="624" y="584"/>
                    </a:lnTo>
                    <a:cubicBezTo>
                      <a:pt x="624" y="602"/>
                      <a:pt x="610" y="616"/>
                      <a:pt x="592" y="616"/>
                    </a:cubicBezTo>
                    <a:lnTo>
                      <a:pt x="32" y="616"/>
                    </a:lnTo>
                    <a:cubicBezTo>
                      <a:pt x="15" y="616"/>
                      <a:pt x="0" y="602"/>
                      <a:pt x="0" y="584"/>
                    </a:cubicBezTo>
                    <a:lnTo>
                      <a:pt x="0" y="32"/>
                    </a:lnTo>
                    <a:close/>
                    <a:moveTo>
                      <a:pt x="64" y="584"/>
                    </a:moveTo>
                    <a:lnTo>
                      <a:pt x="32" y="552"/>
                    </a:lnTo>
                    <a:lnTo>
                      <a:pt x="592" y="552"/>
                    </a:lnTo>
                    <a:lnTo>
                      <a:pt x="560" y="584"/>
                    </a:lnTo>
                    <a:lnTo>
                      <a:pt x="560" y="32"/>
                    </a:lnTo>
                    <a:lnTo>
                      <a:pt x="592" y="64"/>
                    </a:lnTo>
                    <a:lnTo>
                      <a:pt x="32" y="64"/>
                    </a:lnTo>
                    <a:lnTo>
                      <a:pt x="64" y="32"/>
                    </a:lnTo>
                    <a:lnTo>
                      <a:pt x="64" y="5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8" name="Rectangle 398"/>
              <p:cNvSpPr>
                <a:spLocks noChangeArrowheads="1"/>
              </p:cNvSpPr>
              <p:nvPr/>
            </p:nvSpPr>
            <p:spPr bwMode="auto">
              <a:xfrm>
                <a:off x="2015" y="1521"/>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9" name="Freeform 399"/>
              <p:cNvSpPr>
                <a:spLocks noEditPoints="1"/>
              </p:cNvSpPr>
              <p:nvPr/>
            </p:nvSpPr>
            <p:spPr bwMode="auto">
              <a:xfrm>
                <a:off x="2012" y="1517"/>
                <a:ext cx="65" cy="65"/>
              </a:xfrm>
              <a:custGeom>
                <a:avLst/>
                <a:gdLst>
                  <a:gd name="T0" fmla="*/ 0 w 624"/>
                  <a:gd name="T1" fmla="*/ 32 h 624"/>
                  <a:gd name="T2" fmla="*/ 32 w 624"/>
                  <a:gd name="T3" fmla="*/ 0 h 624"/>
                  <a:gd name="T4" fmla="*/ 592 w 624"/>
                  <a:gd name="T5" fmla="*/ 0 h 624"/>
                  <a:gd name="T6" fmla="*/ 624 w 624"/>
                  <a:gd name="T7" fmla="*/ 32 h 624"/>
                  <a:gd name="T8" fmla="*/ 624 w 624"/>
                  <a:gd name="T9" fmla="*/ 592 h 624"/>
                  <a:gd name="T10" fmla="*/ 592 w 624"/>
                  <a:gd name="T11" fmla="*/ 624 h 624"/>
                  <a:gd name="T12" fmla="*/ 32 w 624"/>
                  <a:gd name="T13" fmla="*/ 624 h 624"/>
                  <a:gd name="T14" fmla="*/ 0 w 624"/>
                  <a:gd name="T15" fmla="*/ 592 h 624"/>
                  <a:gd name="T16" fmla="*/ 0 w 624"/>
                  <a:gd name="T17" fmla="*/ 32 h 624"/>
                  <a:gd name="T18" fmla="*/ 64 w 624"/>
                  <a:gd name="T19" fmla="*/ 592 h 624"/>
                  <a:gd name="T20" fmla="*/ 32 w 624"/>
                  <a:gd name="T21" fmla="*/ 560 h 624"/>
                  <a:gd name="T22" fmla="*/ 592 w 624"/>
                  <a:gd name="T23" fmla="*/ 560 h 624"/>
                  <a:gd name="T24" fmla="*/ 560 w 624"/>
                  <a:gd name="T25" fmla="*/ 592 h 624"/>
                  <a:gd name="T26" fmla="*/ 560 w 624"/>
                  <a:gd name="T27" fmla="*/ 32 h 624"/>
                  <a:gd name="T28" fmla="*/ 592 w 624"/>
                  <a:gd name="T29" fmla="*/ 64 h 624"/>
                  <a:gd name="T30" fmla="*/ 32 w 624"/>
                  <a:gd name="T31" fmla="*/ 64 h 624"/>
                  <a:gd name="T32" fmla="*/ 64 w 624"/>
                  <a:gd name="T33" fmla="*/ 32 h 624"/>
                  <a:gd name="T34" fmla="*/ 64 w 624"/>
                  <a:gd name="T35" fmla="*/ 59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24">
                    <a:moveTo>
                      <a:pt x="0" y="32"/>
                    </a:moveTo>
                    <a:cubicBezTo>
                      <a:pt x="0" y="15"/>
                      <a:pt x="15" y="0"/>
                      <a:pt x="32" y="0"/>
                    </a:cubicBezTo>
                    <a:lnTo>
                      <a:pt x="592" y="0"/>
                    </a:lnTo>
                    <a:cubicBezTo>
                      <a:pt x="610" y="0"/>
                      <a:pt x="624" y="15"/>
                      <a:pt x="624" y="32"/>
                    </a:cubicBezTo>
                    <a:lnTo>
                      <a:pt x="624" y="592"/>
                    </a:lnTo>
                    <a:cubicBezTo>
                      <a:pt x="624" y="610"/>
                      <a:pt x="610" y="624"/>
                      <a:pt x="592" y="624"/>
                    </a:cubicBezTo>
                    <a:lnTo>
                      <a:pt x="32" y="624"/>
                    </a:lnTo>
                    <a:cubicBezTo>
                      <a:pt x="15" y="624"/>
                      <a:pt x="0" y="610"/>
                      <a:pt x="0" y="592"/>
                    </a:cubicBezTo>
                    <a:lnTo>
                      <a:pt x="0" y="32"/>
                    </a:lnTo>
                    <a:close/>
                    <a:moveTo>
                      <a:pt x="64" y="592"/>
                    </a:moveTo>
                    <a:lnTo>
                      <a:pt x="32" y="560"/>
                    </a:lnTo>
                    <a:lnTo>
                      <a:pt x="592" y="560"/>
                    </a:lnTo>
                    <a:lnTo>
                      <a:pt x="560" y="592"/>
                    </a:lnTo>
                    <a:lnTo>
                      <a:pt x="560" y="32"/>
                    </a:lnTo>
                    <a:lnTo>
                      <a:pt x="592" y="64"/>
                    </a:lnTo>
                    <a:lnTo>
                      <a:pt x="32" y="64"/>
                    </a:lnTo>
                    <a:lnTo>
                      <a:pt x="64" y="32"/>
                    </a:lnTo>
                    <a:lnTo>
                      <a:pt x="64" y="592"/>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0" name="Rectangle 400"/>
              <p:cNvSpPr>
                <a:spLocks noChangeArrowheads="1"/>
              </p:cNvSpPr>
              <p:nvPr/>
            </p:nvSpPr>
            <p:spPr bwMode="auto">
              <a:xfrm>
                <a:off x="2016"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1" name="Freeform 401"/>
              <p:cNvSpPr>
                <a:spLocks noEditPoints="1"/>
              </p:cNvSpPr>
              <p:nvPr/>
            </p:nvSpPr>
            <p:spPr bwMode="auto">
              <a:xfrm>
                <a:off x="2013" y="1575"/>
                <a:ext cx="64" cy="64"/>
              </a:xfrm>
              <a:custGeom>
                <a:avLst/>
                <a:gdLst>
                  <a:gd name="T0" fmla="*/ 0 w 624"/>
                  <a:gd name="T1" fmla="*/ 32 h 616"/>
                  <a:gd name="T2" fmla="*/ 32 w 624"/>
                  <a:gd name="T3" fmla="*/ 0 h 616"/>
                  <a:gd name="T4" fmla="*/ 592 w 624"/>
                  <a:gd name="T5" fmla="*/ 0 h 616"/>
                  <a:gd name="T6" fmla="*/ 624 w 624"/>
                  <a:gd name="T7" fmla="*/ 32 h 616"/>
                  <a:gd name="T8" fmla="*/ 624 w 624"/>
                  <a:gd name="T9" fmla="*/ 584 h 616"/>
                  <a:gd name="T10" fmla="*/ 592 w 624"/>
                  <a:gd name="T11" fmla="*/ 616 h 616"/>
                  <a:gd name="T12" fmla="*/ 32 w 624"/>
                  <a:gd name="T13" fmla="*/ 616 h 616"/>
                  <a:gd name="T14" fmla="*/ 0 w 624"/>
                  <a:gd name="T15" fmla="*/ 584 h 616"/>
                  <a:gd name="T16" fmla="*/ 0 w 624"/>
                  <a:gd name="T17" fmla="*/ 32 h 616"/>
                  <a:gd name="T18" fmla="*/ 64 w 624"/>
                  <a:gd name="T19" fmla="*/ 584 h 616"/>
                  <a:gd name="T20" fmla="*/ 32 w 624"/>
                  <a:gd name="T21" fmla="*/ 552 h 616"/>
                  <a:gd name="T22" fmla="*/ 592 w 624"/>
                  <a:gd name="T23" fmla="*/ 552 h 616"/>
                  <a:gd name="T24" fmla="*/ 560 w 624"/>
                  <a:gd name="T25" fmla="*/ 584 h 616"/>
                  <a:gd name="T26" fmla="*/ 560 w 624"/>
                  <a:gd name="T27" fmla="*/ 32 h 616"/>
                  <a:gd name="T28" fmla="*/ 592 w 624"/>
                  <a:gd name="T29" fmla="*/ 64 h 616"/>
                  <a:gd name="T30" fmla="*/ 32 w 624"/>
                  <a:gd name="T31" fmla="*/ 64 h 616"/>
                  <a:gd name="T32" fmla="*/ 64 w 624"/>
                  <a:gd name="T33" fmla="*/ 32 h 616"/>
                  <a:gd name="T34" fmla="*/ 64 w 624"/>
                  <a:gd name="T35" fmla="*/ 58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16">
                    <a:moveTo>
                      <a:pt x="0" y="32"/>
                    </a:moveTo>
                    <a:cubicBezTo>
                      <a:pt x="0" y="15"/>
                      <a:pt x="15" y="0"/>
                      <a:pt x="32" y="0"/>
                    </a:cubicBezTo>
                    <a:lnTo>
                      <a:pt x="592" y="0"/>
                    </a:lnTo>
                    <a:cubicBezTo>
                      <a:pt x="610" y="0"/>
                      <a:pt x="624" y="15"/>
                      <a:pt x="624" y="32"/>
                    </a:cubicBezTo>
                    <a:lnTo>
                      <a:pt x="624" y="584"/>
                    </a:lnTo>
                    <a:cubicBezTo>
                      <a:pt x="624" y="602"/>
                      <a:pt x="610" y="616"/>
                      <a:pt x="592" y="616"/>
                    </a:cubicBezTo>
                    <a:lnTo>
                      <a:pt x="32" y="616"/>
                    </a:lnTo>
                    <a:cubicBezTo>
                      <a:pt x="15" y="616"/>
                      <a:pt x="0" y="602"/>
                      <a:pt x="0" y="584"/>
                    </a:cubicBezTo>
                    <a:lnTo>
                      <a:pt x="0" y="32"/>
                    </a:lnTo>
                    <a:close/>
                    <a:moveTo>
                      <a:pt x="64" y="584"/>
                    </a:moveTo>
                    <a:lnTo>
                      <a:pt x="32" y="552"/>
                    </a:lnTo>
                    <a:lnTo>
                      <a:pt x="592" y="552"/>
                    </a:lnTo>
                    <a:lnTo>
                      <a:pt x="560" y="584"/>
                    </a:lnTo>
                    <a:lnTo>
                      <a:pt x="560" y="32"/>
                    </a:lnTo>
                    <a:lnTo>
                      <a:pt x="592" y="64"/>
                    </a:lnTo>
                    <a:lnTo>
                      <a:pt x="32" y="64"/>
                    </a:lnTo>
                    <a:lnTo>
                      <a:pt x="64" y="32"/>
                    </a:lnTo>
                    <a:lnTo>
                      <a:pt x="64" y="5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2" name="Rectangle 402"/>
              <p:cNvSpPr>
                <a:spLocks noChangeArrowheads="1"/>
              </p:cNvSpPr>
              <p:nvPr/>
            </p:nvSpPr>
            <p:spPr bwMode="auto">
              <a:xfrm>
                <a:off x="2073" y="101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3" name="Freeform 403"/>
              <p:cNvSpPr>
                <a:spLocks noEditPoints="1"/>
              </p:cNvSpPr>
              <p:nvPr/>
            </p:nvSpPr>
            <p:spPr bwMode="auto">
              <a:xfrm>
                <a:off x="2070" y="1011"/>
                <a:ext cx="63" cy="63"/>
              </a:xfrm>
              <a:custGeom>
                <a:avLst/>
                <a:gdLst>
                  <a:gd name="T0" fmla="*/ 0 w 616"/>
                  <a:gd name="T1" fmla="*/ 32 h 616"/>
                  <a:gd name="T2" fmla="*/ 32 w 616"/>
                  <a:gd name="T3" fmla="*/ 0 h 616"/>
                  <a:gd name="T4" fmla="*/ 584 w 616"/>
                  <a:gd name="T5" fmla="*/ 0 h 616"/>
                  <a:gd name="T6" fmla="*/ 616 w 616"/>
                  <a:gd name="T7" fmla="*/ 32 h 616"/>
                  <a:gd name="T8" fmla="*/ 616 w 616"/>
                  <a:gd name="T9" fmla="*/ 584 h 616"/>
                  <a:gd name="T10" fmla="*/ 584 w 616"/>
                  <a:gd name="T11" fmla="*/ 616 h 616"/>
                  <a:gd name="T12" fmla="*/ 32 w 616"/>
                  <a:gd name="T13" fmla="*/ 616 h 616"/>
                  <a:gd name="T14" fmla="*/ 0 w 616"/>
                  <a:gd name="T15" fmla="*/ 584 h 616"/>
                  <a:gd name="T16" fmla="*/ 0 w 616"/>
                  <a:gd name="T17" fmla="*/ 32 h 616"/>
                  <a:gd name="T18" fmla="*/ 64 w 616"/>
                  <a:gd name="T19" fmla="*/ 584 h 616"/>
                  <a:gd name="T20" fmla="*/ 32 w 616"/>
                  <a:gd name="T21" fmla="*/ 552 h 616"/>
                  <a:gd name="T22" fmla="*/ 584 w 616"/>
                  <a:gd name="T23" fmla="*/ 552 h 616"/>
                  <a:gd name="T24" fmla="*/ 552 w 616"/>
                  <a:gd name="T25" fmla="*/ 584 h 616"/>
                  <a:gd name="T26" fmla="*/ 552 w 616"/>
                  <a:gd name="T27" fmla="*/ 32 h 616"/>
                  <a:gd name="T28" fmla="*/ 584 w 616"/>
                  <a:gd name="T29" fmla="*/ 64 h 616"/>
                  <a:gd name="T30" fmla="*/ 32 w 616"/>
                  <a:gd name="T31" fmla="*/ 64 h 616"/>
                  <a:gd name="T32" fmla="*/ 64 w 616"/>
                  <a:gd name="T33" fmla="*/ 32 h 616"/>
                  <a:gd name="T34" fmla="*/ 64 w 616"/>
                  <a:gd name="T35" fmla="*/ 58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6" h="616">
                    <a:moveTo>
                      <a:pt x="0" y="32"/>
                    </a:moveTo>
                    <a:cubicBezTo>
                      <a:pt x="0" y="15"/>
                      <a:pt x="15" y="0"/>
                      <a:pt x="32" y="0"/>
                    </a:cubicBezTo>
                    <a:lnTo>
                      <a:pt x="584" y="0"/>
                    </a:lnTo>
                    <a:cubicBezTo>
                      <a:pt x="602" y="0"/>
                      <a:pt x="616" y="15"/>
                      <a:pt x="616" y="32"/>
                    </a:cubicBezTo>
                    <a:lnTo>
                      <a:pt x="616" y="584"/>
                    </a:lnTo>
                    <a:cubicBezTo>
                      <a:pt x="616" y="602"/>
                      <a:pt x="602" y="616"/>
                      <a:pt x="584" y="616"/>
                    </a:cubicBezTo>
                    <a:lnTo>
                      <a:pt x="32" y="616"/>
                    </a:lnTo>
                    <a:cubicBezTo>
                      <a:pt x="15" y="616"/>
                      <a:pt x="0" y="602"/>
                      <a:pt x="0" y="584"/>
                    </a:cubicBezTo>
                    <a:lnTo>
                      <a:pt x="0" y="32"/>
                    </a:lnTo>
                    <a:close/>
                    <a:moveTo>
                      <a:pt x="64" y="584"/>
                    </a:moveTo>
                    <a:lnTo>
                      <a:pt x="32" y="552"/>
                    </a:lnTo>
                    <a:lnTo>
                      <a:pt x="584" y="552"/>
                    </a:lnTo>
                    <a:lnTo>
                      <a:pt x="552" y="584"/>
                    </a:lnTo>
                    <a:lnTo>
                      <a:pt x="552" y="32"/>
                    </a:lnTo>
                    <a:lnTo>
                      <a:pt x="584" y="64"/>
                    </a:lnTo>
                    <a:lnTo>
                      <a:pt x="32" y="64"/>
                    </a:lnTo>
                    <a:lnTo>
                      <a:pt x="64" y="32"/>
                    </a:lnTo>
                    <a:lnTo>
                      <a:pt x="64" y="5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4" name="Rectangle 404"/>
              <p:cNvSpPr>
                <a:spLocks noChangeArrowheads="1"/>
              </p:cNvSpPr>
              <p:nvPr/>
            </p:nvSpPr>
            <p:spPr bwMode="auto">
              <a:xfrm>
                <a:off x="2073" y="1071"/>
                <a:ext cx="57"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5" name="Freeform 405"/>
              <p:cNvSpPr>
                <a:spLocks noEditPoints="1"/>
              </p:cNvSpPr>
              <p:nvPr/>
            </p:nvSpPr>
            <p:spPr bwMode="auto">
              <a:xfrm>
                <a:off x="2070" y="1068"/>
                <a:ext cx="63" cy="64"/>
              </a:xfrm>
              <a:custGeom>
                <a:avLst/>
                <a:gdLst>
                  <a:gd name="T0" fmla="*/ 0 w 616"/>
                  <a:gd name="T1" fmla="*/ 32 h 624"/>
                  <a:gd name="T2" fmla="*/ 32 w 616"/>
                  <a:gd name="T3" fmla="*/ 0 h 624"/>
                  <a:gd name="T4" fmla="*/ 584 w 616"/>
                  <a:gd name="T5" fmla="*/ 0 h 624"/>
                  <a:gd name="T6" fmla="*/ 616 w 616"/>
                  <a:gd name="T7" fmla="*/ 32 h 624"/>
                  <a:gd name="T8" fmla="*/ 616 w 616"/>
                  <a:gd name="T9" fmla="*/ 592 h 624"/>
                  <a:gd name="T10" fmla="*/ 584 w 616"/>
                  <a:gd name="T11" fmla="*/ 624 h 624"/>
                  <a:gd name="T12" fmla="*/ 32 w 616"/>
                  <a:gd name="T13" fmla="*/ 624 h 624"/>
                  <a:gd name="T14" fmla="*/ 0 w 616"/>
                  <a:gd name="T15" fmla="*/ 592 h 624"/>
                  <a:gd name="T16" fmla="*/ 0 w 616"/>
                  <a:gd name="T17" fmla="*/ 32 h 624"/>
                  <a:gd name="T18" fmla="*/ 64 w 616"/>
                  <a:gd name="T19" fmla="*/ 592 h 624"/>
                  <a:gd name="T20" fmla="*/ 32 w 616"/>
                  <a:gd name="T21" fmla="*/ 560 h 624"/>
                  <a:gd name="T22" fmla="*/ 584 w 616"/>
                  <a:gd name="T23" fmla="*/ 560 h 624"/>
                  <a:gd name="T24" fmla="*/ 552 w 616"/>
                  <a:gd name="T25" fmla="*/ 592 h 624"/>
                  <a:gd name="T26" fmla="*/ 552 w 616"/>
                  <a:gd name="T27" fmla="*/ 32 h 624"/>
                  <a:gd name="T28" fmla="*/ 584 w 616"/>
                  <a:gd name="T29" fmla="*/ 64 h 624"/>
                  <a:gd name="T30" fmla="*/ 32 w 616"/>
                  <a:gd name="T31" fmla="*/ 64 h 624"/>
                  <a:gd name="T32" fmla="*/ 64 w 616"/>
                  <a:gd name="T33" fmla="*/ 32 h 624"/>
                  <a:gd name="T34" fmla="*/ 64 w 616"/>
                  <a:gd name="T35" fmla="*/ 59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6" h="624">
                    <a:moveTo>
                      <a:pt x="0" y="32"/>
                    </a:moveTo>
                    <a:cubicBezTo>
                      <a:pt x="0" y="15"/>
                      <a:pt x="15" y="0"/>
                      <a:pt x="32" y="0"/>
                    </a:cubicBezTo>
                    <a:lnTo>
                      <a:pt x="584" y="0"/>
                    </a:lnTo>
                    <a:cubicBezTo>
                      <a:pt x="602" y="0"/>
                      <a:pt x="616" y="15"/>
                      <a:pt x="616" y="32"/>
                    </a:cubicBezTo>
                    <a:lnTo>
                      <a:pt x="616" y="592"/>
                    </a:lnTo>
                    <a:cubicBezTo>
                      <a:pt x="616" y="610"/>
                      <a:pt x="602" y="624"/>
                      <a:pt x="584" y="624"/>
                    </a:cubicBezTo>
                    <a:lnTo>
                      <a:pt x="32" y="624"/>
                    </a:lnTo>
                    <a:cubicBezTo>
                      <a:pt x="15" y="624"/>
                      <a:pt x="0" y="610"/>
                      <a:pt x="0" y="592"/>
                    </a:cubicBezTo>
                    <a:lnTo>
                      <a:pt x="0" y="32"/>
                    </a:lnTo>
                    <a:close/>
                    <a:moveTo>
                      <a:pt x="64" y="592"/>
                    </a:moveTo>
                    <a:lnTo>
                      <a:pt x="32" y="560"/>
                    </a:lnTo>
                    <a:lnTo>
                      <a:pt x="584" y="560"/>
                    </a:lnTo>
                    <a:lnTo>
                      <a:pt x="552" y="592"/>
                    </a:lnTo>
                    <a:lnTo>
                      <a:pt x="552" y="32"/>
                    </a:lnTo>
                    <a:lnTo>
                      <a:pt x="584" y="64"/>
                    </a:lnTo>
                    <a:lnTo>
                      <a:pt x="32" y="64"/>
                    </a:lnTo>
                    <a:lnTo>
                      <a:pt x="64" y="32"/>
                    </a:lnTo>
                    <a:lnTo>
                      <a:pt x="64" y="592"/>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012" name="Rectangle 407"/>
            <p:cNvSpPr>
              <a:spLocks noChangeArrowheads="1"/>
            </p:cNvSpPr>
            <p:nvPr/>
          </p:nvSpPr>
          <p:spPr bwMode="auto">
            <a:xfrm>
              <a:off x="2074"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3" name="Freeform 408"/>
            <p:cNvSpPr>
              <a:spLocks noEditPoints="1"/>
            </p:cNvSpPr>
            <p:nvPr/>
          </p:nvSpPr>
          <p:spPr bwMode="auto">
            <a:xfrm>
              <a:off x="2071" y="1125"/>
              <a:ext cx="63" cy="65"/>
            </a:xfrm>
            <a:custGeom>
              <a:avLst/>
              <a:gdLst>
                <a:gd name="T0" fmla="*/ 0 w 616"/>
                <a:gd name="T1" fmla="*/ 32 h 624"/>
                <a:gd name="T2" fmla="*/ 32 w 616"/>
                <a:gd name="T3" fmla="*/ 0 h 624"/>
                <a:gd name="T4" fmla="*/ 584 w 616"/>
                <a:gd name="T5" fmla="*/ 0 h 624"/>
                <a:gd name="T6" fmla="*/ 616 w 616"/>
                <a:gd name="T7" fmla="*/ 32 h 624"/>
                <a:gd name="T8" fmla="*/ 616 w 616"/>
                <a:gd name="T9" fmla="*/ 592 h 624"/>
                <a:gd name="T10" fmla="*/ 584 w 616"/>
                <a:gd name="T11" fmla="*/ 624 h 624"/>
                <a:gd name="T12" fmla="*/ 32 w 616"/>
                <a:gd name="T13" fmla="*/ 624 h 624"/>
                <a:gd name="T14" fmla="*/ 0 w 616"/>
                <a:gd name="T15" fmla="*/ 592 h 624"/>
                <a:gd name="T16" fmla="*/ 0 w 616"/>
                <a:gd name="T17" fmla="*/ 32 h 624"/>
                <a:gd name="T18" fmla="*/ 64 w 616"/>
                <a:gd name="T19" fmla="*/ 592 h 624"/>
                <a:gd name="T20" fmla="*/ 32 w 616"/>
                <a:gd name="T21" fmla="*/ 560 h 624"/>
                <a:gd name="T22" fmla="*/ 584 w 616"/>
                <a:gd name="T23" fmla="*/ 560 h 624"/>
                <a:gd name="T24" fmla="*/ 552 w 616"/>
                <a:gd name="T25" fmla="*/ 592 h 624"/>
                <a:gd name="T26" fmla="*/ 552 w 616"/>
                <a:gd name="T27" fmla="*/ 32 h 624"/>
                <a:gd name="T28" fmla="*/ 584 w 616"/>
                <a:gd name="T29" fmla="*/ 64 h 624"/>
                <a:gd name="T30" fmla="*/ 32 w 616"/>
                <a:gd name="T31" fmla="*/ 64 h 624"/>
                <a:gd name="T32" fmla="*/ 64 w 616"/>
                <a:gd name="T33" fmla="*/ 32 h 624"/>
                <a:gd name="T34" fmla="*/ 64 w 616"/>
                <a:gd name="T35" fmla="*/ 59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6" h="624">
                  <a:moveTo>
                    <a:pt x="0" y="32"/>
                  </a:moveTo>
                  <a:cubicBezTo>
                    <a:pt x="0" y="15"/>
                    <a:pt x="15" y="0"/>
                    <a:pt x="32" y="0"/>
                  </a:cubicBezTo>
                  <a:lnTo>
                    <a:pt x="584" y="0"/>
                  </a:lnTo>
                  <a:cubicBezTo>
                    <a:pt x="602" y="0"/>
                    <a:pt x="616" y="15"/>
                    <a:pt x="616" y="32"/>
                  </a:cubicBezTo>
                  <a:lnTo>
                    <a:pt x="616" y="592"/>
                  </a:lnTo>
                  <a:cubicBezTo>
                    <a:pt x="616" y="610"/>
                    <a:pt x="602" y="624"/>
                    <a:pt x="584" y="624"/>
                  </a:cubicBezTo>
                  <a:lnTo>
                    <a:pt x="32" y="624"/>
                  </a:lnTo>
                  <a:cubicBezTo>
                    <a:pt x="15" y="624"/>
                    <a:pt x="0" y="610"/>
                    <a:pt x="0" y="592"/>
                  </a:cubicBezTo>
                  <a:lnTo>
                    <a:pt x="0" y="32"/>
                  </a:lnTo>
                  <a:close/>
                  <a:moveTo>
                    <a:pt x="64" y="592"/>
                  </a:moveTo>
                  <a:lnTo>
                    <a:pt x="32" y="560"/>
                  </a:lnTo>
                  <a:lnTo>
                    <a:pt x="584" y="560"/>
                  </a:lnTo>
                  <a:lnTo>
                    <a:pt x="552" y="592"/>
                  </a:lnTo>
                  <a:lnTo>
                    <a:pt x="552" y="32"/>
                  </a:lnTo>
                  <a:lnTo>
                    <a:pt x="584" y="64"/>
                  </a:lnTo>
                  <a:lnTo>
                    <a:pt x="32" y="64"/>
                  </a:lnTo>
                  <a:lnTo>
                    <a:pt x="64" y="32"/>
                  </a:lnTo>
                  <a:lnTo>
                    <a:pt x="64" y="592"/>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4" name="Rectangle 409"/>
            <p:cNvSpPr>
              <a:spLocks noChangeArrowheads="1"/>
            </p:cNvSpPr>
            <p:nvPr/>
          </p:nvSpPr>
          <p:spPr bwMode="auto">
            <a:xfrm>
              <a:off x="2073" y="1186"/>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5" name="Freeform 410"/>
            <p:cNvSpPr>
              <a:spLocks noEditPoints="1"/>
            </p:cNvSpPr>
            <p:nvPr/>
          </p:nvSpPr>
          <p:spPr bwMode="auto">
            <a:xfrm>
              <a:off x="2070" y="1183"/>
              <a:ext cx="63" cy="64"/>
            </a:xfrm>
            <a:custGeom>
              <a:avLst/>
              <a:gdLst>
                <a:gd name="T0" fmla="*/ 0 w 616"/>
                <a:gd name="T1" fmla="*/ 32 h 616"/>
                <a:gd name="T2" fmla="*/ 32 w 616"/>
                <a:gd name="T3" fmla="*/ 0 h 616"/>
                <a:gd name="T4" fmla="*/ 584 w 616"/>
                <a:gd name="T5" fmla="*/ 0 h 616"/>
                <a:gd name="T6" fmla="*/ 616 w 616"/>
                <a:gd name="T7" fmla="*/ 32 h 616"/>
                <a:gd name="T8" fmla="*/ 616 w 616"/>
                <a:gd name="T9" fmla="*/ 584 h 616"/>
                <a:gd name="T10" fmla="*/ 584 w 616"/>
                <a:gd name="T11" fmla="*/ 616 h 616"/>
                <a:gd name="T12" fmla="*/ 32 w 616"/>
                <a:gd name="T13" fmla="*/ 616 h 616"/>
                <a:gd name="T14" fmla="*/ 0 w 616"/>
                <a:gd name="T15" fmla="*/ 584 h 616"/>
                <a:gd name="T16" fmla="*/ 0 w 616"/>
                <a:gd name="T17" fmla="*/ 32 h 616"/>
                <a:gd name="T18" fmla="*/ 64 w 616"/>
                <a:gd name="T19" fmla="*/ 584 h 616"/>
                <a:gd name="T20" fmla="*/ 32 w 616"/>
                <a:gd name="T21" fmla="*/ 552 h 616"/>
                <a:gd name="T22" fmla="*/ 584 w 616"/>
                <a:gd name="T23" fmla="*/ 552 h 616"/>
                <a:gd name="T24" fmla="*/ 552 w 616"/>
                <a:gd name="T25" fmla="*/ 584 h 616"/>
                <a:gd name="T26" fmla="*/ 552 w 616"/>
                <a:gd name="T27" fmla="*/ 32 h 616"/>
                <a:gd name="T28" fmla="*/ 584 w 616"/>
                <a:gd name="T29" fmla="*/ 64 h 616"/>
                <a:gd name="T30" fmla="*/ 32 w 616"/>
                <a:gd name="T31" fmla="*/ 64 h 616"/>
                <a:gd name="T32" fmla="*/ 64 w 616"/>
                <a:gd name="T33" fmla="*/ 32 h 616"/>
                <a:gd name="T34" fmla="*/ 64 w 616"/>
                <a:gd name="T35" fmla="*/ 58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6" h="616">
                  <a:moveTo>
                    <a:pt x="0" y="32"/>
                  </a:moveTo>
                  <a:cubicBezTo>
                    <a:pt x="0" y="15"/>
                    <a:pt x="15" y="0"/>
                    <a:pt x="32" y="0"/>
                  </a:cubicBezTo>
                  <a:lnTo>
                    <a:pt x="584" y="0"/>
                  </a:lnTo>
                  <a:cubicBezTo>
                    <a:pt x="602" y="0"/>
                    <a:pt x="616" y="15"/>
                    <a:pt x="616" y="32"/>
                  </a:cubicBezTo>
                  <a:lnTo>
                    <a:pt x="616" y="584"/>
                  </a:lnTo>
                  <a:cubicBezTo>
                    <a:pt x="616" y="602"/>
                    <a:pt x="602" y="616"/>
                    <a:pt x="584" y="616"/>
                  </a:cubicBezTo>
                  <a:lnTo>
                    <a:pt x="32" y="616"/>
                  </a:lnTo>
                  <a:cubicBezTo>
                    <a:pt x="15" y="616"/>
                    <a:pt x="0" y="602"/>
                    <a:pt x="0" y="584"/>
                  </a:cubicBezTo>
                  <a:lnTo>
                    <a:pt x="0" y="32"/>
                  </a:lnTo>
                  <a:close/>
                  <a:moveTo>
                    <a:pt x="64" y="584"/>
                  </a:moveTo>
                  <a:lnTo>
                    <a:pt x="32" y="552"/>
                  </a:lnTo>
                  <a:lnTo>
                    <a:pt x="584" y="552"/>
                  </a:lnTo>
                  <a:lnTo>
                    <a:pt x="552" y="584"/>
                  </a:lnTo>
                  <a:lnTo>
                    <a:pt x="552" y="32"/>
                  </a:lnTo>
                  <a:lnTo>
                    <a:pt x="584" y="64"/>
                  </a:lnTo>
                  <a:lnTo>
                    <a:pt x="32" y="64"/>
                  </a:lnTo>
                  <a:lnTo>
                    <a:pt x="64" y="32"/>
                  </a:lnTo>
                  <a:lnTo>
                    <a:pt x="64" y="5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6" name="Rectangle 411"/>
            <p:cNvSpPr>
              <a:spLocks noChangeArrowheads="1"/>
            </p:cNvSpPr>
            <p:nvPr/>
          </p:nvSpPr>
          <p:spPr bwMode="auto">
            <a:xfrm>
              <a:off x="2073" y="1243"/>
              <a:ext cx="57" cy="58"/>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7" name="Freeform 412"/>
            <p:cNvSpPr>
              <a:spLocks noEditPoints="1"/>
            </p:cNvSpPr>
            <p:nvPr/>
          </p:nvSpPr>
          <p:spPr bwMode="auto">
            <a:xfrm>
              <a:off x="2070" y="1240"/>
              <a:ext cx="63" cy="64"/>
            </a:xfrm>
            <a:custGeom>
              <a:avLst/>
              <a:gdLst>
                <a:gd name="T0" fmla="*/ 0 w 616"/>
                <a:gd name="T1" fmla="*/ 32 h 624"/>
                <a:gd name="T2" fmla="*/ 32 w 616"/>
                <a:gd name="T3" fmla="*/ 0 h 624"/>
                <a:gd name="T4" fmla="*/ 584 w 616"/>
                <a:gd name="T5" fmla="*/ 0 h 624"/>
                <a:gd name="T6" fmla="*/ 616 w 616"/>
                <a:gd name="T7" fmla="*/ 32 h 624"/>
                <a:gd name="T8" fmla="*/ 616 w 616"/>
                <a:gd name="T9" fmla="*/ 592 h 624"/>
                <a:gd name="T10" fmla="*/ 584 w 616"/>
                <a:gd name="T11" fmla="*/ 624 h 624"/>
                <a:gd name="T12" fmla="*/ 32 w 616"/>
                <a:gd name="T13" fmla="*/ 624 h 624"/>
                <a:gd name="T14" fmla="*/ 0 w 616"/>
                <a:gd name="T15" fmla="*/ 592 h 624"/>
                <a:gd name="T16" fmla="*/ 0 w 616"/>
                <a:gd name="T17" fmla="*/ 32 h 624"/>
                <a:gd name="T18" fmla="*/ 64 w 616"/>
                <a:gd name="T19" fmla="*/ 592 h 624"/>
                <a:gd name="T20" fmla="*/ 32 w 616"/>
                <a:gd name="T21" fmla="*/ 560 h 624"/>
                <a:gd name="T22" fmla="*/ 584 w 616"/>
                <a:gd name="T23" fmla="*/ 560 h 624"/>
                <a:gd name="T24" fmla="*/ 552 w 616"/>
                <a:gd name="T25" fmla="*/ 592 h 624"/>
                <a:gd name="T26" fmla="*/ 552 w 616"/>
                <a:gd name="T27" fmla="*/ 32 h 624"/>
                <a:gd name="T28" fmla="*/ 584 w 616"/>
                <a:gd name="T29" fmla="*/ 64 h 624"/>
                <a:gd name="T30" fmla="*/ 32 w 616"/>
                <a:gd name="T31" fmla="*/ 64 h 624"/>
                <a:gd name="T32" fmla="*/ 64 w 616"/>
                <a:gd name="T33" fmla="*/ 32 h 624"/>
                <a:gd name="T34" fmla="*/ 64 w 616"/>
                <a:gd name="T35" fmla="*/ 59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6" h="624">
                  <a:moveTo>
                    <a:pt x="0" y="32"/>
                  </a:moveTo>
                  <a:cubicBezTo>
                    <a:pt x="0" y="15"/>
                    <a:pt x="15" y="0"/>
                    <a:pt x="32" y="0"/>
                  </a:cubicBezTo>
                  <a:lnTo>
                    <a:pt x="584" y="0"/>
                  </a:lnTo>
                  <a:cubicBezTo>
                    <a:pt x="602" y="0"/>
                    <a:pt x="616" y="15"/>
                    <a:pt x="616" y="32"/>
                  </a:cubicBezTo>
                  <a:lnTo>
                    <a:pt x="616" y="592"/>
                  </a:lnTo>
                  <a:cubicBezTo>
                    <a:pt x="616" y="610"/>
                    <a:pt x="602" y="624"/>
                    <a:pt x="584" y="624"/>
                  </a:cubicBezTo>
                  <a:lnTo>
                    <a:pt x="32" y="624"/>
                  </a:lnTo>
                  <a:cubicBezTo>
                    <a:pt x="15" y="624"/>
                    <a:pt x="0" y="610"/>
                    <a:pt x="0" y="592"/>
                  </a:cubicBezTo>
                  <a:lnTo>
                    <a:pt x="0" y="32"/>
                  </a:lnTo>
                  <a:close/>
                  <a:moveTo>
                    <a:pt x="64" y="592"/>
                  </a:moveTo>
                  <a:lnTo>
                    <a:pt x="32" y="560"/>
                  </a:lnTo>
                  <a:lnTo>
                    <a:pt x="584" y="560"/>
                  </a:lnTo>
                  <a:lnTo>
                    <a:pt x="552" y="592"/>
                  </a:lnTo>
                  <a:lnTo>
                    <a:pt x="552" y="32"/>
                  </a:lnTo>
                  <a:lnTo>
                    <a:pt x="584" y="64"/>
                  </a:lnTo>
                  <a:lnTo>
                    <a:pt x="32" y="64"/>
                  </a:lnTo>
                  <a:lnTo>
                    <a:pt x="64" y="32"/>
                  </a:lnTo>
                  <a:lnTo>
                    <a:pt x="64" y="592"/>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8" name="Rectangle 413"/>
            <p:cNvSpPr>
              <a:spLocks noChangeArrowheads="1"/>
            </p:cNvSpPr>
            <p:nvPr/>
          </p:nvSpPr>
          <p:spPr bwMode="auto">
            <a:xfrm>
              <a:off x="2073"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9" name="Freeform 414"/>
            <p:cNvSpPr>
              <a:spLocks noEditPoints="1"/>
            </p:cNvSpPr>
            <p:nvPr/>
          </p:nvSpPr>
          <p:spPr bwMode="auto">
            <a:xfrm>
              <a:off x="2070" y="1294"/>
              <a:ext cx="63" cy="65"/>
            </a:xfrm>
            <a:custGeom>
              <a:avLst/>
              <a:gdLst>
                <a:gd name="T0" fmla="*/ 0 w 616"/>
                <a:gd name="T1" fmla="*/ 32 h 624"/>
                <a:gd name="T2" fmla="*/ 32 w 616"/>
                <a:gd name="T3" fmla="*/ 0 h 624"/>
                <a:gd name="T4" fmla="*/ 584 w 616"/>
                <a:gd name="T5" fmla="*/ 0 h 624"/>
                <a:gd name="T6" fmla="*/ 616 w 616"/>
                <a:gd name="T7" fmla="*/ 32 h 624"/>
                <a:gd name="T8" fmla="*/ 616 w 616"/>
                <a:gd name="T9" fmla="*/ 592 h 624"/>
                <a:gd name="T10" fmla="*/ 584 w 616"/>
                <a:gd name="T11" fmla="*/ 624 h 624"/>
                <a:gd name="T12" fmla="*/ 32 w 616"/>
                <a:gd name="T13" fmla="*/ 624 h 624"/>
                <a:gd name="T14" fmla="*/ 0 w 616"/>
                <a:gd name="T15" fmla="*/ 592 h 624"/>
                <a:gd name="T16" fmla="*/ 0 w 616"/>
                <a:gd name="T17" fmla="*/ 32 h 624"/>
                <a:gd name="T18" fmla="*/ 64 w 616"/>
                <a:gd name="T19" fmla="*/ 592 h 624"/>
                <a:gd name="T20" fmla="*/ 32 w 616"/>
                <a:gd name="T21" fmla="*/ 560 h 624"/>
                <a:gd name="T22" fmla="*/ 584 w 616"/>
                <a:gd name="T23" fmla="*/ 560 h 624"/>
                <a:gd name="T24" fmla="*/ 552 w 616"/>
                <a:gd name="T25" fmla="*/ 592 h 624"/>
                <a:gd name="T26" fmla="*/ 552 w 616"/>
                <a:gd name="T27" fmla="*/ 32 h 624"/>
                <a:gd name="T28" fmla="*/ 584 w 616"/>
                <a:gd name="T29" fmla="*/ 64 h 624"/>
                <a:gd name="T30" fmla="*/ 32 w 616"/>
                <a:gd name="T31" fmla="*/ 64 h 624"/>
                <a:gd name="T32" fmla="*/ 64 w 616"/>
                <a:gd name="T33" fmla="*/ 32 h 624"/>
                <a:gd name="T34" fmla="*/ 64 w 616"/>
                <a:gd name="T35" fmla="*/ 59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6" h="624">
                  <a:moveTo>
                    <a:pt x="0" y="32"/>
                  </a:moveTo>
                  <a:cubicBezTo>
                    <a:pt x="0" y="15"/>
                    <a:pt x="15" y="0"/>
                    <a:pt x="32" y="0"/>
                  </a:cubicBezTo>
                  <a:lnTo>
                    <a:pt x="584" y="0"/>
                  </a:lnTo>
                  <a:cubicBezTo>
                    <a:pt x="602" y="0"/>
                    <a:pt x="616" y="15"/>
                    <a:pt x="616" y="32"/>
                  </a:cubicBezTo>
                  <a:lnTo>
                    <a:pt x="616" y="592"/>
                  </a:lnTo>
                  <a:cubicBezTo>
                    <a:pt x="616" y="610"/>
                    <a:pt x="602" y="624"/>
                    <a:pt x="584" y="624"/>
                  </a:cubicBezTo>
                  <a:lnTo>
                    <a:pt x="32" y="624"/>
                  </a:lnTo>
                  <a:cubicBezTo>
                    <a:pt x="15" y="624"/>
                    <a:pt x="0" y="610"/>
                    <a:pt x="0" y="592"/>
                  </a:cubicBezTo>
                  <a:lnTo>
                    <a:pt x="0" y="32"/>
                  </a:lnTo>
                  <a:close/>
                  <a:moveTo>
                    <a:pt x="64" y="592"/>
                  </a:moveTo>
                  <a:lnTo>
                    <a:pt x="32" y="560"/>
                  </a:lnTo>
                  <a:lnTo>
                    <a:pt x="584" y="560"/>
                  </a:lnTo>
                  <a:lnTo>
                    <a:pt x="552" y="592"/>
                  </a:lnTo>
                  <a:lnTo>
                    <a:pt x="552" y="32"/>
                  </a:lnTo>
                  <a:lnTo>
                    <a:pt x="584" y="64"/>
                  </a:lnTo>
                  <a:lnTo>
                    <a:pt x="32" y="64"/>
                  </a:lnTo>
                  <a:lnTo>
                    <a:pt x="64" y="32"/>
                  </a:lnTo>
                  <a:lnTo>
                    <a:pt x="64" y="592"/>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0" name="Rectangle 415"/>
            <p:cNvSpPr>
              <a:spLocks noChangeArrowheads="1"/>
            </p:cNvSpPr>
            <p:nvPr/>
          </p:nvSpPr>
          <p:spPr bwMode="auto">
            <a:xfrm>
              <a:off x="2073" y="1356"/>
              <a:ext cx="57"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1" name="Freeform 416"/>
            <p:cNvSpPr>
              <a:spLocks noEditPoints="1"/>
            </p:cNvSpPr>
            <p:nvPr/>
          </p:nvSpPr>
          <p:spPr bwMode="auto">
            <a:xfrm>
              <a:off x="2070" y="1352"/>
              <a:ext cx="63" cy="64"/>
            </a:xfrm>
            <a:custGeom>
              <a:avLst/>
              <a:gdLst>
                <a:gd name="T0" fmla="*/ 0 w 616"/>
                <a:gd name="T1" fmla="*/ 32 h 616"/>
                <a:gd name="T2" fmla="*/ 32 w 616"/>
                <a:gd name="T3" fmla="*/ 0 h 616"/>
                <a:gd name="T4" fmla="*/ 584 w 616"/>
                <a:gd name="T5" fmla="*/ 0 h 616"/>
                <a:gd name="T6" fmla="*/ 616 w 616"/>
                <a:gd name="T7" fmla="*/ 32 h 616"/>
                <a:gd name="T8" fmla="*/ 616 w 616"/>
                <a:gd name="T9" fmla="*/ 584 h 616"/>
                <a:gd name="T10" fmla="*/ 584 w 616"/>
                <a:gd name="T11" fmla="*/ 616 h 616"/>
                <a:gd name="T12" fmla="*/ 32 w 616"/>
                <a:gd name="T13" fmla="*/ 616 h 616"/>
                <a:gd name="T14" fmla="*/ 0 w 616"/>
                <a:gd name="T15" fmla="*/ 584 h 616"/>
                <a:gd name="T16" fmla="*/ 0 w 616"/>
                <a:gd name="T17" fmla="*/ 32 h 616"/>
                <a:gd name="T18" fmla="*/ 64 w 616"/>
                <a:gd name="T19" fmla="*/ 584 h 616"/>
                <a:gd name="T20" fmla="*/ 32 w 616"/>
                <a:gd name="T21" fmla="*/ 552 h 616"/>
                <a:gd name="T22" fmla="*/ 584 w 616"/>
                <a:gd name="T23" fmla="*/ 552 h 616"/>
                <a:gd name="T24" fmla="*/ 552 w 616"/>
                <a:gd name="T25" fmla="*/ 584 h 616"/>
                <a:gd name="T26" fmla="*/ 552 w 616"/>
                <a:gd name="T27" fmla="*/ 32 h 616"/>
                <a:gd name="T28" fmla="*/ 584 w 616"/>
                <a:gd name="T29" fmla="*/ 64 h 616"/>
                <a:gd name="T30" fmla="*/ 32 w 616"/>
                <a:gd name="T31" fmla="*/ 64 h 616"/>
                <a:gd name="T32" fmla="*/ 64 w 616"/>
                <a:gd name="T33" fmla="*/ 32 h 616"/>
                <a:gd name="T34" fmla="*/ 64 w 616"/>
                <a:gd name="T35" fmla="*/ 58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6" h="616">
                  <a:moveTo>
                    <a:pt x="0" y="32"/>
                  </a:moveTo>
                  <a:cubicBezTo>
                    <a:pt x="0" y="15"/>
                    <a:pt x="15" y="0"/>
                    <a:pt x="32" y="0"/>
                  </a:cubicBezTo>
                  <a:lnTo>
                    <a:pt x="584" y="0"/>
                  </a:lnTo>
                  <a:cubicBezTo>
                    <a:pt x="602" y="0"/>
                    <a:pt x="616" y="15"/>
                    <a:pt x="616" y="32"/>
                  </a:cubicBezTo>
                  <a:lnTo>
                    <a:pt x="616" y="584"/>
                  </a:lnTo>
                  <a:cubicBezTo>
                    <a:pt x="616" y="602"/>
                    <a:pt x="602" y="616"/>
                    <a:pt x="584" y="616"/>
                  </a:cubicBezTo>
                  <a:lnTo>
                    <a:pt x="32" y="616"/>
                  </a:lnTo>
                  <a:cubicBezTo>
                    <a:pt x="15" y="616"/>
                    <a:pt x="0" y="602"/>
                    <a:pt x="0" y="584"/>
                  </a:cubicBezTo>
                  <a:lnTo>
                    <a:pt x="0" y="32"/>
                  </a:lnTo>
                  <a:close/>
                  <a:moveTo>
                    <a:pt x="64" y="584"/>
                  </a:moveTo>
                  <a:lnTo>
                    <a:pt x="32" y="552"/>
                  </a:lnTo>
                  <a:lnTo>
                    <a:pt x="584" y="552"/>
                  </a:lnTo>
                  <a:lnTo>
                    <a:pt x="552" y="584"/>
                  </a:lnTo>
                  <a:lnTo>
                    <a:pt x="552" y="32"/>
                  </a:lnTo>
                  <a:lnTo>
                    <a:pt x="584" y="64"/>
                  </a:lnTo>
                  <a:lnTo>
                    <a:pt x="32" y="64"/>
                  </a:lnTo>
                  <a:lnTo>
                    <a:pt x="64" y="32"/>
                  </a:lnTo>
                  <a:lnTo>
                    <a:pt x="64" y="5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2" name="Rectangle 417"/>
            <p:cNvSpPr>
              <a:spLocks noChangeArrowheads="1"/>
            </p:cNvSpPr>
            <p:nvPr/>
          </p:nvSpPr>
          <p:spPr bwMode="auto">
            <a:xfrm>
              <a:off x="2073"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3" name="Freeform 418"/>
            <p:cNvSpPr>
              <a:spLocks noEditPoints="1"/>
            </p:cNvSpPr>
            <p:nvPr/>
          </p:nvSpPr>
          <p:spPr bwMode="auto">
            <a:xfrm>
              <a:off x="2070" y="1409"/>
              <a:ext cx="63" cy="65"/>
            </a:xfrm>
            <a:custGeom>
              <a:avLst/>
              <a:gdLst>
                <a:gd name="T0" fmla="*/ 0 w 616"/>
                <a:gd name="T1" fmla="*/ 32 h 624"/>
                <a:gd name="T2" fmla="*/ 32 w 616"/>
                <a:gd name="T3" fmla="*/ 0 h 624"/>
                <a:gd name="T4" fmla="*/ 584 w 616"/>
                <a:gd name="T5" fmla="*/ 0 h 624"/>
                <a:gd name="T6" fmla="*/ 616 w 616"/>
                <a:gd name="T7" fmla="*/ 32 h 624"/>
                <a:gd name="T8" fmla="*/ 616 w 616"/>
                <a:gd name="T9" fmla="*/ 592 h 624"/>
                <a:gd name="T10" fmla="*/ 584 w 616"/>
                <a:gd name="T11" fmla="*/ 624 h 624"/>
                <a:gd name="T12" fmla="*/ 32 w 616"/>
                <a:gd name="T13" fmla="*/ 624 h 624"/>
                <a:gd name="T14" fmla="*/ 0 w 616"/>
                <a:gd name="T15" fmla="*/ 592 h 624"/>
                <a:gd name="T16" fmla="*/ 0 w 616"/>
                <a:gd name="T17" fmla="*/ 32 h 624"/>
                <a:gd name="T18" fmla="*/ 64 w 616"/>
                <a:gd name="T19" fmla="*/ 592 h 624"/>
                <a:gd name="T20" fmla="*/ 32 w 616"/>
                <a:gd name="T21" fmla="*/ 560 h 624"/>
                <a:gd name="T22" fmla="*/ 584 w 616"/>
                <a:gd name="T23" fmla="*/ 560 h 624"/>
                <a:gd name="T24" fmla="*/ 552 w 616"/>
                <a:gd name="T25" fmla="*/ 592 h 624"/>
                <a:gd name="T26" fmla="*/ 552 w 616"/>
                <a:gd name="T27" fmla="*/ 32 h 624"/>
                <a:gd name="T28" fmla="*/ 584 w 616"/>
                <a:gd name="T29" fmla="*/ 64 h 624"/>
                <a:gd name="T30" fmla="*/ 32 w 616"/>
                <a:gd name="T31" fmla="*/ 64 h 624"/>
                <a:gd name="T32" fmla="*/ 64 w 616"/>
                <a:gd name="T33" fmla="*/ 32 h 624"/>
                <a:gd name="T34" fmla="*/ 64 w 616"/>
                <a:gd name="T35" fmla="*/ 59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6" h="624">
                  <a:moveTo>
                    <a:pt x="0" y="32"/>
                  </a:moveTo>
                  <a:cubicBezTo>
                    <a:pt x="0" y="15"/>
                    <a:pt x="15" y="0"/>
                    <a:pt x="32" y="0"/>
                  </a:cubicBezTo>
                  <a:lnTo>
                    <a:pt x="584" y="0"/>
                  </a:lnTo>
                  <a:cubicBezTo>
                    <a:pt x="602" y="0"/>
                    <a:pt x="616" y="15"/>
                    <a:pt x="616" y="32"/>
                  </a:cubicBezTo>
                  <a:lnTo>
                    <a:pt x="616" y="592"/>
                  </a:lnTo>
                  <a:cubicBezTo>
                    <a:pt x="616" y="610"/>
                    <a:pt x="602" y="624"/>
                    <a:pt x="584" y="624"/>
                  </a:cubicBezTo>
                  <a:lnTo>
                    <a:pt x="32" y="624"/>
                  </a:lnTo>
                  <a:cubicBezTo>
                    <a:pt x="15" y="624"/>
                    <a:pt x="0" y="610"/>
                    <a:pt x="0" y="592"/>
                  </a:cubicBezTo>
                  <a:lnTo>
                    <a:pt x="0" y="32"/>
                  </a:lnTo>
                  <a:close/>
                  <a:moveTo>
                    <a:pt x="64" y="592"/>
                  </a:moveTo>
                  <a:lnTo>
                    <a:pt x="32" y="560"/>
                  </a:lnTo>
                  <a:lnTo>
                    <a:pt x="584" y="560"/>
                  </a:lnTo>
                  <a:lnTo>
                    <a:pt x="552" y="592"/>
                  </a:lnTo>
                  <a:lnTo>
                    <a:pt x="552" y="32"/>
                  </a:lnTo>
                  <a:lnTo>
                    <a:pt x="584" y="64"/>
                  </a:lnTo>
                  <a:lnTo>
                    <a:pt x="32" y="64"/>
                  </a:lnTo>
                  <a:lnTo>
                    <a:pt x="64" y="32"/>
                  </a:lnTo>
                  <a:lnTo>
                    <a:pt x="64" y="592"/>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4" name="Rectangle 419"/>
            <p:cNvSpPr>
              <a:spLocks noChangeArrowheads="1"/>
            </p:cNvSpPr>
            <p:nvPr/>
          </p:nvSpPr>
          <p:spPr bwMode="auto">
            <a:xfrm>
              <a:off x="2073" y="146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5" name="Freeform 420"/>
            <p:cNvSpPr>
              <a:spLocks noEditPoints="1"/>
            </p:cNvSpPr>
            <p:nvPr/>
          </p:nvSpPr>
          <p:spPr bwMode="auto">
            <a:xfrm>
              <a:off x="2070" y="1460"/>
              <a:ext cx="63" cy="64"/>
            </a:xfrm>
            <a:custGeom>
              <a:avLst/>
              <a:gdLst>
                <a:gd name="T0" fmla="*/ 0 w 616"/>
                <a:gd name="T1" fmla="*/ 32 h 616"/>
                <a:gd name="T2" fmla="*/ 32 w 616"/>
                <a:gd name="T3" fmla="*/ 0 h 616"/>
                <a:gd name="T4" fmla="*/ 584 w 616"/>
                <a:gd name="T5" fmla="*/ 0 h 616"/>
                <a:gd name="T6" fmla="*/ 616 w 616"/>
                <a:gd name="T7" fmla="*/ 32 h 616"/>
                <a:gd name="T8" fmla="*/ 616 w 616"/>
                <a:gd name="T9" fmla="*/ 584 h 616"/>
                <a:gd name="T10" fmla="*/ 584 w 616"/>
                <a:gd name="T11" fmla="*/ 616 h 616"/>
                <a:gd name="T12" fmla="*/ 32 w 616"/>
                <a:gd name="T13" fmla="*/ 616 h 616"/>
                <a:gd name="T14" fmla="*/ 0 w 616"/>
                <a:gd name="T15" fmla="*/ 584 h 616"/>
                <a:gd name="T16" fmla="*/ 0 w 616"/>
                <a:gd name="T17" fmla="*/ 32 h 616"/>
                <a:gd name="T18" fmla="*/ 64 w 616"/>
                <a:gd name="T19" fmla="*/ 584 h 616"/>
                <a:gd name="T20" fmla="*/ 32 w 616"/>
                <a:gd name="T21" fmla="*/ 552 h 616"/>
                <a:gd name="T22" fmla="*/ 584 w 616"/>
                <a:gd name="T23" fmla="*/ 552 h 616"/>
                <a:gd name="T24" fmla="*/ 552 w 616"/>
                <a:gd name="T25" fmla="*/ 584 h 616"/>
                <a:gd name="T26" fmla="*/ 552 w 616"/>
                <a:gd name="T27" fmla="*/ 32 h 616"/>
                <a:gd name="T28" fmla="*/ 584 w 616"/>
                <a:gd name="T29" fmla="*/ 64 h 616"/>
                <a:gd name="T30" fmla="*/ 32 w 616"/>
                <a:gd name="T31" fmla="*/ 64 h 616"/>
                <a:gd name="T32" fmla="*/ 64 w 616"/>
                <a:gd name="T33" fmla="*/ 32 h 616"/>
                <a:gd name="T34" fmla="*/ 64 w 616"/>
                <a:gd name="T35" fmla="*/ 58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6" h="616">
                  <a:moveTo>
                    <a:pt x="0" y="32"/>
                  </a:moveTo>
                  <a:cubicBezTo>
                    <a:pt x="0" y="15"/>
                    <a:pt x="15" y="0"/>
                    <a:pt x="32" y="0"/>
                  </a:cubicBezTo>
                  <a:lnTo>
                    <a:pt x="584" y="0"/>
                  </a:lnTo>
                  <a:cubicBezTo>
                    <a:pt x="602" y="0"/>
                    <a:pt x="616" y="15"/>
                    <a:pt x="616" y="32"/>
                  </a:cubicBezTo>
                  <a:lnTo>
                    <a:pt x="616" y="584"/>
                  </a:lnTo>
                  <a:cubicBezTo>
                    <a:pt x="616" y="602"/>
                    <a:pt x="602" y="616"/>
                    <a:pt x="584" y="616"/>
                  </a:cubicBezTo>
                  <a:lnTo>
                    <a:pt x="32" y="616"/>
                  </a:lnTo>
                  <a:cubicBezTo>
                    <a:pt x="15" y="616"/>
                    <a:pt x="0" y="602"/>
                    <a:pt x="0" y="584"/>
                  </a:cubicBezTo>
                  <a:lnTo>
                    <a:pt x="0" y="32"/>
                  </a:lnTo>
                  <a:close/>
                  <a:moveTo>
                    <a:pt x="64" y="584"/>
                  </a:moveTo>
                  <a:lnTo>
                    <a:pt x="32" y="552"/>
                  </a:lnTo>
                  <a:lnTo>
                    <a:pt x="584" y="552"/>
                  </a:lnTo>
                  <a:lnTo>
                    <a:pt x="552" y="584"/>
                  </a:lnTo>
                  <a:lnTo>
                    <a:pt x="552" y="32"/>
                  </a:lnTo>
                  <a:lnTo>
                    <a:pt x="584" y="64"/>
                  </a:lnTo>
                  <a:lnTo>
                    <a:pt x="32" y="64"/>
                  </a:lnTo>
                  <a:lnTo>
                    <a:pt x="64" y="32"/>
                  </a:lnTo>
                  <a:lnTo>
                    <a:pt x="64" y="5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6" name="Rectangle 421"/>
            <p:cNvSpPr>
              <a:spLocks noChangeArrowheads="1"/>
            </p:cNvSpPr>
            <p:nvPr/>
          </p:nvSpPr>
          <p:spPr bwMode="auto">
            <a:xfrm>
              <a:off x="2073" y="1521"/>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7" name="Freeform 422"/>
            <p:cNvSpPr>
              <a:spLocks noEditPoints="1"/>
            </p:cNvSpPr>
            <p:nvPr/>
          </p:nvSpPr>
          <p:spPr bwMode="auto">
            <a:xfrm>
              <a:off x="2070" y="1517"/>
              <a:ext cx="63" cy="65"/>
            </a:xfrm>
            <a:custGeom>
              <a:avLst/>
              <a:gdLst>
                <a:gd name="T0" fmla="*/ 0 w 616"/>
                <a:gd name="T1" fmla="*/ 32 h 624"/>
                <a:gd name="T2" fmla="*/ 32 w 616"/>
                <a:gd name="T3" fmla="*/ 0 h 624"/>
                <a:gd name="T4" fmla="*/ 584 w 616"/>
                <a:gd name="T5" fmla="*/ 0 h 624"/>
                <a:gd name="T6" fmla="*/ 616 w 616"/>
                <a:gd name="T7" fmla="*/ 32 h 624"/>
                <a:gd name="T8" fmla="*/ 616 w 616"/>
                <a:gd name="T9" fmla="*/ 592 h 624"/>
                <a:gd name="T10" fmla="*/ 584 w 616"/>
                <a:gd name="T11" fmla="*/ 624 h 624"/>
                <a:gd name="T12" fmla="*/ 32 w 616"/>
                <a:gd name="T13" fmla="*/ 624 h 624"/>
                <a:gd name="T14" fmla="*/ 0 w 616"/>
                <a:gd name="T15" fmla="*/ 592 h 624"/>
                <a:gd name="T16" fmla="*/ 0 w 616"/>
                <a:gd name="T17" fmla="*/ 32 h 624"/>
                <a:gd name="T18" fmla="*/ 64 w 616"/>
                <a:gd name="T19" fmla="*/ 592 h 624"/>
                <a:gd name="T20" fmla="*/ 32 w 616"/>
                <a:gd name="T21" fmla="*/ 560 h 624"/>
                <a:gd name="T22" fmla="*/ 584 w 616"/>
                <a:gd name="T23" fmla="*/ 560 h 624"/>
                <a:gd name="T24" fmla="*/ 552 w 616"/>
                <a:gd name="T25" fmla="*/ 592 h 624"/>
                <a:gd name="T26" fmla="*/ 552 w 616"/>
                <a:gd name="T27" fmla="*/ 32 h 624"/>
                <a:gd name="T28" fmla="*/ 584 w 616"/>
                <a:gd name="T29" fmla="*/ 64 h 624"/>
                <a:gd name="T30" fmla="*/ 32 w 616"/>
                <a:gd name="T31" fmla="*/ 64 h 624"/>
                <a:gd name="T32" fmla="*/ 64 w 616"/>
                <a:gd name="T33" fmla="*/ 32 h 624"/>
                <a:gd name="T34" fmla="*/ 64 w 616"/>
                <a:gd name="T35" fmla="*/ 59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6" h="624">
                  <a:moveTo>
                    <a:pt x="0" y="32"/>
                  </a:moveTo>
                  <a:cubicBezTo>
                    <a:pt x="0" y="15"/>
                    <a:pt x="15" y="0"/>
                    <a:pt x="32" y="0"/>
                  </a:cubicBezTo>
                  <a:lnTo>
                    <a:pt x="584" y="0"/>
                  </a:lnTo>
                  <a:cubicBezTo>
                    <a:pt x="602" y="0"/>
                    <a:pt x="616" y="15"/>
                    <a:pt x="616" y="32"/>
                  </a:cubicBezTo>
                  <a:lnTo>
                    <a:pt x="616" y="592"/>
                  </a:lnTo>
                  <a:cubicBezTo>
                    <a:pt x="616" y="610"/>
                    <a:pt x="602" y="624"/>
                    <a:pt x="584" y="624"/>
                  </a:cubicBezTo>
                  <a:lnTo>
                    <a:pt x="32" y="624"/>
                  </a:lnTo>
                  <a:cubicBezTo>
                    <a:pt x="15" y="624"/>
                    <a:pt x="0" y="610"/>
                    <a:pt x="0" y="592"/>
                  </a:cubicBezTo>
                  <a:lnTo>
                    <a:pt x="0" y="32"/>
                  </a:lnTo>
                  <a:close/>
                  <a:moveTo>
                    <a:pt x="64" y="592"/>
                  </a:moveTo>
                  <a:lnTo>
                    <a:pt x="32" y="560"/>
                  </a:lnTo>
                  <a:lnTo>
                    <a:pt x="584" y="560"/>
                  </a:lnTo>
                  <a:lnTo>
                    <a:pt x="552" y="592"/>
                  </a:lnTo>
                  <a:lnTo>
                    <a:pt x="552" y="32"/>
                  </a:lnTo>
                  <a:lnTo>
                    <a:pt x="584" y="64"/>
                  </a:lnTo>
                  <a:lnTo>
                    <a:pt x="32" y="64"/>
                  </a:lnTo>
                  <a:lnTo>
                    <a:pt x="64" y="32"/>
                  </a:lnTo>
                  <a:lnTo>
                    <a:pt x="64" y="592"/>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8" name="Rectangle 423"/>
            <p:cNvSpPr>
              <a:spLocks noChangeArrowheads="1"/>
            </p:cNvSpPr>
            <p:nvPr/>
          </p:nvSpPr>
          <p:spPr bwMode="auto">
            <a:xfrm>
              <a:off x="2074"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9" name="Freeform 424"/>
            <p:cNvSpPr>
              <a:spLocks noEditPoints="1"/>
            </p:cNvSpPr>
            <p:nvPr/>
          </p:nvSpPr>
          <p:spPr bwMode="auto">
            <a:xfrm>
              <a:off x="2071" y="1575"/>
              <a:ext cx="63" cy="64"/>
            </a:xfrm>
            <a:custGeom>
              <a:avLst/>
              <a:gdLst>
                <a:gd name="T0" fmla="*/ 0 w 616"/>
                <a:gd name="T1" fmla="*/ 32 h 616"/>
                <a:gd name="T2" fmla="*/ 32 w 616"/>
                <a:gd name="T3" fmla="*/ 0 h 616"/>
                <a:gd name="T4" fmla="*/ 584 w 616"/>
                <a:gd name="T5" fmla="*/ 0 h 616"/>
                <a:gd name="T6" fmla="*/ 616 w 616"/>
                <a:gd name="T7" fmla="*/ 32 h 616"/>
                <a:gd name="T8" fmla="*/ 616 w 616"/>
                <a:gd name="T9" fmla="*/ 584 h 616"/>
                <a:gd name="T10" fmla="*/ 584 w 616"/>
                <a:gd name="T11" fmla="*/ 616 h 616"/>
                <a:gd name="T12" fmla="*/ 32 w 616"/>
                <a:gd name="T13" fmla="*/ 616 h 616"/>
                <a:gd name="T14" fmla="*/ 0 w 616"/>
                <a:gd name="T15" fmla="*/ 584 h 616"/>
                <a:gd name="T16" fmla="*/ 0 w 616"/>
                <a:gd name="T17" fmla="*/ 32 h 616"/>
                <a:gd name="T18" fmla="*/ 64 w 616"/>
                <a:gd name="T19" fmla="*/ 584 h 616"/>
                <a:gd name="T20" fmla="*/ 32 w 616"/>
                <a:gd name="T21" fmla="*/ 552 h 616"/>
                <a:gd name="T22" fmla="*/ 584 w 616"/>
                <a:gd name="T23" fmla="*/ 552 h 616"/>
                <a:gd name="T24" fmla="*/ 552 w 616"/>
                <a:gd name="T25" fmla="*/ 584 h 616"/>
                <a:gd name="T26" fmla="*/ 552 w 616"/>
                <a:gd name="T27" fmla="*/ 32 h 616"/>
                <a:gd name="T28" fmla="*/ 584 w 616"/>
                <a:gd name="T29" fmla="*/ 64 h 616"/>
                <a:gd name="T30" fmla="*/ 32 w 616"/>
                <a:gd name="T31" fmla="*/ 64 h 616"/>
                <a:gd name="T32" fmla="*/ 64 w 616"/>
                <a:gd name="T33" fmla="*/ 32 h 616"/>
                <a:gd name="T34" fmla="*/ 64 w 616"/>
                <a:gd name="T35" fmla="*/ 58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6" h="616">
                  <a:moveTo>
                    <a:pt x="0" y="32"/>
                  </a:moveTo>
                  <a:cubicBezTo>
                    <a:pt x="0" y="15"/>
                    <a:pt x="15" y="0"/>
                    <a:pt x="32" y="0"/>
                  </a:cubicBezTo>
                  <a:lnTo>
                    <a:pt x="584" y="0"/>
                  </a:lnTo>
                  <a:cubicBezTo>
                    <a:pt x="602" y="0"/>
                    <a:pt x="616" y="15"/>
                    <a:pt x="616" y="32"/>
                  </a:cubicBezTo>
                  <a:lnTo>
                    <a:pt x="616" y="584"/>
                  </a:lnTo>
                  <a:cubicBezTo>
                    <a:pt x="616" y="602"/>
                    <a:pt x="602" y="616"/>
                    <a:pt x="584" y="616"/>
                  </a:cubicBezTo>
                  <a:lnTo>
                    <a:pt x="32" y="616"/>
                  </a:lnTo>
                  <a:cubicBezTo>
                    <a:pt x="15" y="616"/>
                    <a:pt x="0" y="602"/>
                    <a:pt x="0" y="584"/>
                  </a:cubicBezTo>
                  <a:lnTo>
                    <a:pt x="0" y="32"/>
                  </a:lnTo>
                  <a:close/>
                  <a:moveTo>
                    <a:pt x="64" y="584"/>
                  </a:moveTo>
                  <a:lnTo>
                    <a:pt x="32" y="552"/>
                  </a:lnTo>
                  <a:lnTo>
                    <a:pt x="584" y="552"/>
                  </a:lnTo>
                  <a:lnTo>
                    <a:pt x="552" y="584"/>
                  </a:lnTo>
                  <a:lnTo>
                    <a:pt x="552" y="32"/>
                  </a:lnTo>
                  <a:lnTo>
                    <a:pt x="584" y="64"/>
                  </a:lnTo>
                  <a:lnTo>
                    <a:pt x="32" y="64"/>
                  </a:lnTo>
                  <a:lnTo>
                    <a:pt x="64" y="32"/>
                  </a:lnTo>
                  <a:lnTo>
                    <a:pt x="64" y="5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0" name="Rectangle 425"/>
            <p:cNvSpPr>
              <a:spLocks noChangeArrowheads="1"/>
            </p:cNvSpPr>
            <p:nvPr/>
          </p:nvSpPr>
          <p:spPr bwMode="auto">
            <a:xfrm>
              <a:off x="2131"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1" name="Freeform 426"/>
            <p:cNvSpPr>
              <a:spLocks noEditPoints="1"/>
            </p:cNvSpPr>
            <p:nvPr/>
          </p:nvSpPr>
          <p:spPr bwMode="auto">
            <a:xfrm>
              <a:off x="2128" y="1011"/>
              <a:ext cx="64" cy="63"/>
            </a:xfrm>
            <a:custGeom>
              <a:avLst/>
              <a:gdLst>
                <a:gd name="T0" fmla="*/ 0 w 624"/>
                <a:gd name="T1" fmla="*/ 32 h 616"/>
                <a:gd name="T2" fmla="*/ 32 w 624"/>
                <a:gd name="T3" fmla="*/ 0 h 616"/>
                <a:gd name="T4" fmla="*/ 592 w 624"/>
                <a:gd name="T5" fmla="*/ 0 h 616"/>
                <a:gd name="T6" fmla="*/ 624 w 624"/>
                <a:gd name="T7" fmla="*/ 32 h 616"/>
                <a:gd name="T8" fmla="*/ 624 w 624"/>
                <a:gd name="T9" fmla="*/ 584 h 616"/>
                <a:gd name="T10" fmla="*/ 592 w 624"/>
                <a:gd name="T11" fmla="*/ 616 h 616"/>
                <a:gd name="T12" fmla="*/ 32 w 624"/>
                <a:gd name="T13" fmla="*/ 616 h 616"/>
                <a:gd name="T14" fmla="*/ 0 w 624"/>
                <a:gd name="T15" fmla="*/ 584 h 616"/>
                <a:gd name="T16" fmla="*/ 0 w 624"/>
                <a:gd name="T17" fmla="*/ 32 h 616"/>
                <a:gd name="T18" fmla="*/ 64 w 624"/>
                <a:gd name="T19" fmla="*/ 584 h 616"/>
                <a:gd name="T20" fmla="*/ 32 w 624"/>
                <a:gd name="T21" fmla="*/ 552 h 616"/>
                <a:gd name="T22" fmla="*/ 592 w 624"/>
                <a:gd name="T23" fmla="*/ 552 h 616"/>
                <a:gd name="T24" fmla="*/ 560 w 624"/>
                <a:gd name="T25" fmla="*/ 584 h 616"/>
                <a:gd name="T26" fmla="*/ 560 w 624"/>
                <a:gd name="T27" fmla="*/ 32 h 616"/>
                <a:gd name="T28" fmla="*/ 592 w 624"/>
                <a:gd name="T29" fmla="*/ 64 h 616"/>
                <a:gd name="T30" fmla="*/ 32 w 624"/>
                <a:gd name="T31" fmla="*/ 64 h 616"/>
                <a:gd name="T32" fmla="*/ 64 w 624"/>
                <a:gd name="T33" fmla="*/ 32 h 616"/>
                <a:gd name="T34" fmla="*/ 64 w 624"/>
                <a:gd name="T35" fmla="*/ 58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16">
                  <a:moveTo>
                    <a:pt x="0" y="32"/>
                  </a:moveTo>
                  <a:cubicBezTo>
                    <a:pt x="0" y="15"/>
                    <a:pt x="15" y="0"/>
                    <a:pt x="32" y="0"/>
                  </a:cubicBezTo>
                  <a:lnTo>
                    <a:pt x="592" y="0"/>
                  </a:lnTo>
                  <a:cubicBezTo>
                    <a:pt x="610" y="0"/>
                    <a:pt x="624" y="15"/>
                    <a:pt x="624" y="32"/>
                  </a:cubicBezTo>
                  <a:lnTo>
                    <a:pt x="624" y="584"/>
                  </a:lnTo>
                  <a:cubicBezTo>
                    <a:pt x="624" y="602"/>
                    <a:pt x="610" y="616"/>
                    <a:pt x="592" y="616"/>
                  </a:cubicBezTo>
                  <a:lnTo>
                    <a:pt x="32" y="616"/>
                  </a:lnTo>
                  <a:cubicBezTo>
                    <a:pt x="15" y="616"/>
                    <a:pt x="0" y="602"/>
                    <a:pt x="0" y="584"/>
                  </a:cubicBezTo>
                  <a:lnTo>
                    <a:pt x="0" y="32"/>
                  </a:lnTo>
                  <a:close/>
                  <a:moveTo>
                    <a:pt x="64" y="584"/>
                  </a:moveTo>
                  <a:lnTo>
                    <a:pt x="32" y="552"/>
                  </a:lnTo>
                  <a:lnTo>
                    <a:pt x="592" y="552"/>
                  </a:lnTo>
                  <a:lnTo>
                    <a:pt x="560" y="584"/>
                  </a:lnTo>
                  <a:lnTo>
                    <a:pt x="560" y="32"/>
                  </a:lnTo>
                  <a:lnTo>
                    <a:pt x="592" y="64"/>
                  </a:lnTo>
                  <a:lnTo>
                    <a:pt x="32" y="64"/>
                  </a:lnTo>
                  <a:lnTo>
                    <a:pt x="64" y="32"/>
                  </a:lnTo>
                  <a:lnTo>
                    <a:pt x="64" y="5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2" name="Rectangle 427"/>
            <p:cNvSpPr>
              <a:spLocks noChangeArrowheads="1"/>
            </p:cNvSpPr>
            <p:nvPr/>
          </p:nvSpPr>
          <p:spPr bwMode="auto">
            <a:xfrm>
              <a:off x="2131" y="1071"/>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3" name="Freeform 428"/>
            <p:cNvSpPr>
              <a:spLocks noEditPoints="1"/>
            </p:cNvSpPr>
            <p:nvPr/>
          </p:nvSpPr>
          <p:spPr bwMode="auto">
            <a:xfrm>
              <a:off x="2128" y="1068"/>
              <a:ext cx="64" cy="64"/>
            </a:xfrm>
            <a:custGeom>
              <a:avLst/>
              <a:gdLst>
                <a:gd name="T0" fmla="*/ 0 w 624"/>
                <a:gd name="T1" fmla="*/ 32 h 624"/>
                <a:gd name="T2" fmla="*/ 32 w 624"/>
                <a:gd name="T3" fmla="*/ 0 h 624"/>
                <a:gd name="T4" fmla="*/ 592 w 624"/>
                <a:gd name="T5" fmla="*/ 0 h 624"/>
                <a:gd name="T6" fmla="*/ 624 w 624"/>
                <a:gd name="T7" fmla="*/ 32 h 624"/>
                <a:gd name="T8" fmla="*/ 624 w 624"/>
                <a:gd name="T9" fmla="*/ 592 h 624"/>
                <a:gd name="T10" fmla="*/ 592 w 624"/>
                <a:gd name="T11" fmla="*/ 624 h 624"/>
                <a:gd name="T12" fmla="*/ 32 w 624"/>
                <a:gd name="T13" fmla="*/ 624 h 624"/>
                <a:gd name="T14" fmla="*/ 0 w 624"/>
                <a:gd name="T15" fmla="*/ 592 h 624"/>
                <a:gd name="T16" fmla="*/ 0 w 624"/>
                <a:gd name="T17" fmla="*/ 32 h 624"/>
                <a:gd name="T18" fmla="*/ 64 w 624"/>
                <a:gd name="T19" fmla="*/ 592 h 624"/>
                <a:gd name="T20" fmla="*/ 32 w 624"/>
                <a:gd name="T21" fmla="*/ 560 h 624"/>
                <a:gd name="T22" fmla="*/ 592 w 624"/>
                <a:gd name="T23" fmla="*/ 560 h 624"/>
                <a:gd name="T24" fmla="*/ 560 w 624"/>
                <a:gd name="T25" fmla="*/ 592 h 624"/>
                <a:gd name="T26" fmla="*/ 560 w 624"/>
                <a:gd name="T27" fmla="*/ 32 h 624"/>
                <a:gd name="T28" fmla="*/ 592 w 624"/>
                <a:gd name="T29" fmla="*/ 64 h 624"/>
                <a:gd name="T30" fmla="*/ 32 w 624"/>
                <a:gd name="T31" fmla="*/ 64 h 624"/>
                <a:gd name="T32" fmla="*/ 64 w 624"/>
                <a:gd name="T33" fmla="*/ 32 h 624"/>
                <a:gd name="T34" fmla="*/ 64 w 624"/>
                <a:gd name="T35" fmla="*/ 59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24">
                  <a:moveTo>
                    <a:pt x="0" y="32"/>
                  </a:moveTo>
                  <a:cubicBezTo>
                    <a:pt x="0" y="15"/>
                    <a:pt x="15" y="0"/>
                    <a:pt x="32" y="0"/>
                  </a:cubicBezTo>
                  <a:lnTo>
                    <a:pt x="592" y="0"/>
                  </a:lnTo>
                  <a:cubicBezTo>
                    <a:pt x="610" y="0"/>
                    <a:pt x="624" y="15"/>
                    <a:pt x="624" y="32"/>
                  </a:cubicBezTo>
                  <a:lnTo>
                    <a:pt x="624" y="592"/>
                  </a:lnTo>
                  <a:cubicBezTo>
                    <a:pt x="624" y="610"/>
                    <a:pt x="610" y="624"/>
                    <a:pt x="592" y="624"/>
                  </a:cubicBezTo>
                  <a:lnTo>
                    <a:pt x="32" y="624"/>
                  </a:lnTo>
                  <a:cubicBezTo>
                    <a:pt x="15" y="624"/>
                    <a:pt x="0" y="610"/>
                    <a:pt x="0" y="592"/>
                  </a:cubicBezTo>
                  <a:lnTo>
                    <a:pt x="0" y="32"/>
                  </a:lnTo>
                  <a:close/>
                  <a:moveTo>
                    <a:pt x="64" y="592"/>
                  </a:moveTo>
                  <a:lnTo>
                    <a:pt x="32" y="560"/>
                  </a:lnTo>
                  <a:lnTo>
                    <a:pt x="592" y="560"/>
                  </a:lnTo>
                  <a:lnTo>
                    <a:pt x="560" y="592"/>
                  </a:lnTo>
                  <a:lnTo>
                    <a:pt x="560" y="32"/>
                  </a:lnTo>
                  <a:lnTo>
                    <a:pt x="592" y="64"/>
                  </a:lnTo>
                  <a:lnTo>
                    <a:pt x="32" y="64"/>
                  </a:lnTo>
                  <a:lnTo>
                    <a:pt x="64" y="32"/>
                  </a:lnTo>
                  <a:lnTo>
                    <a:pt x="64" y="592"/>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4" name="Rectangle 429"/>
            <p:cNvSpPr>
              <a:spLocks noChangeArrowheads="1"/>
            </p:cNvSpPr>
            <p:nvPr/>
          </p:nvSpPr>
          <p:spPr bwMode="auto">
            <a:xfrm>
              <a:off x="2133" y="1129"/>
              <a:ext cx="56"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5" name="Freeform 430"/>
            <p:cNvSpPr>
              <a:spLocks noEditPoints="1"/>
            </p:cNvSpPr>
            <p:nvPr/>
          </p:nvSpPr>
          <p:spPr bwMode="auto">
            <a:xfrm>
              <a:off x="2129" y="1125"/>
              <a:ext cx="64" cy="65"/>
            </a:xfrm>
            <a:custGeom>
              <a:avLst/>
              <a:gdLst>
                <a:gd name="T0" fmla="*/ 0 w 616"/>
                <a:gd name="T1" fmla="*/ 32 h 624"/>
                <a:gd name="T2" fmla="*/ 32 w 616"/>
                <a:gd name="T3" fmla="*/ 0 h 624"/>
                <a:gd name="T4" fmla="*/ 584 w 616"/>
                <a:gd name="T5" fmla="*/ 0 h 624"/>
                <a:gd name="T6" fmla="*/ 616 w 616"/>
                <a:gd name="T7" fmla="*/ 32 h 624"/>
                <a:gd name="T8" fmla="*/ 616 w 616"/>
                <a:gd name="T9" fmla="*/ 592 h 624"/>
                <a:gd name="T10" fmla="*/ 584 w 616"/>
                <a:gd name="T11" fmla="*/ 624 h 624"/>
                <a:gd name="T12" fmla="*/ 32 w 616"/>
                <a:gd name="T13" fmla="*/ 624 h 624"/>
                <a:gd name="T14" fmla="*/ 0 w 616"/>
                <a:gd name="T15" fmla="*/ 592 h 624"/>
                <a:gd name="T16" fmla="*/ 0 w 616"/>
                <a:gd name="T17" fmla="*/ 32 h 624"/>
                <a:gd name="T18" fmla="*/ 64 w 616"/>
                <a:gd name="T19" fmla="*/ 592 h 624"/>
                <a:gd name="T20" fmla="*/ 32 w 616"/>
                <a:gd name="T21" fmla="*/ 560 h 624"/>
                <a:gd name="T22" fmla="*/ 584 w 616"/>
                <a:gd name="T23" fmla="*/ 560 h 624"/>
                <a:gd name="T24" fmla="*/ 552 w 616"/>
                <a:gd name="T25" fmla="*/ 592 h 624"/>
                <a:gd name="T26" fmla="*/ 552 w 616"/>
                <a:gd name="T27" fmla="*/ 32 h 624"/>
                <a:gd name="T28" fmla="*/ 584 w 616"/>
                <a:gd name="T29" fmla="*/ 64 h 624"/>
                <a:gd name="T30" fmla="*/ 32 w 616"/>
                <a:gd name="T31" fmla="*/ 64 h 624"/>
                <a:gd name="T32" fmla="*/ 64 w 616"/>
                <a:gd name="T33" fmla="*/ 32 h 624"/>
                <a:gd name="T34" fmla="*/ 64 w 616"/>
                <a:gd name="T35" fmla="*/ 59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6" h="624">
                  <a:moveTo>
                    <a:pt x="0" y="32"/>
                  </a:moveTo>
                  <a:cubicBezTo>
                    <a:pt x="0" y="15"/>
                    <a:pt x="15" y="0"/>
                    <a:pt x="32" y="0"/>
                  </a:cubicBezTo>
                  <a:lnTo>
                    <a:pt x="584" y="0"/>
                  </a:lnTo>
                  <a:cubicBezTo>
                    <a:pt x="602" y="0"/>
                    <a:pt x="616" y="15"/>
                    <a:pt x="616" y="32"/>
                  </a:cubicBezTo>
                  <a:lnTo>
                    <a:pt x="616" y="592"/>
                  </a:lnTo>
                  <a:cubicBezTo>
                    <a:pt x="616" y="610"/>
                    <a:pt x="602" y="624"/>
                    <a:pt x="584" y="624"/>
                  </a:cubicBezTo>
                  <a:lnTo>
                    <a:pt x="32" y="624"/>
                  </a:lnTo>
                  <a:cubicBezTo>
                    <a:pt x="15" y="624"/>
                    <a:pt x="0" y="610"/>
                    <a:pt x="0" y="592"/>
                  </a:cubicBezTo>
                  <a:lnTo>
                    <a:pt x="0" y="32"/>
                  </a:lnTo>
                  <a:close/>
                  <a:moveTo>
                    <a:pt x="64" y="592"/>
                  </a:moveTo>
                  <a:lnTo>
                    <a:pt x="32" y="560"/>
                  </a:lnTo>
                  <a:lnTo>
                    <a:pt x="584" y="560"/>
                  </a:lnTo>
                  <a:lnTo>
                    <a:pt x="552" y="592"/>
                  </a:lnTo>
                  <a:lnTo>
                    <a:pt x="552" y="32"/>
                  </a:lnTo>
                  <a:lnTo>
                    <a:pt x="584" y="64"/>
                  </a:lnTo>
                  <a:lnTo>
                    <a:pt x="32" y="64"/>
                  </a:lnTo>
                  <a:lnTo>
                    <a:pt x="64" y="32"/>
                  </a:lnTo>
                  <a:lnTo>
                    <a:pt x="64" y="592"/>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6" name="Rectangle 431"/>
            <p:cNvSpPr>
              <a:spLocks noChangeArrowheads="1"/>
            </p:cNvSpPr>
            <p:nvPr/>
          </p:nvSpPr>
          <p:spPr bwMode="auto">
            <a:xfrm>
              <a:off x="2131"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7" name="Freeform 432"/>
            <p:cNvSpPr>
              <a:spLocks noEditPoints="1"/>
            </p:cNvSpPr>
            <p:nvPr/>
          </p:nvSpPr>
          <p:spPr bwMode="auto">
            <a:xfrm>
              <a:off x="2128" y="1183"/>
              <a:ext cx="64" cy="64"/>
            </a:xfrm>
            <a:custGeom>
              <a:avLst/>
              <a:gdLst>
                <a:gd name="T0" fmla="*/ 0 w 624"/>
                <a:gd name="T1" fmla="*/ 32 h 616"/>
                <a:gd name="T2" fmla="*/ 32 w 624"/>
                <a:gd name="T3" fmla="*/ 0 h 616"/>
                <a:gd name="T4" fmla="*/ 592 w 624"/>
                <a:gd name="T5" fmla="*/ 0 h 616"/>
                <a:gd name="T6" fmla="*/ 624 w 624"/>
                <a:gd name="T7" fmla="*/ 32 h 616"/>
                <a:gd name="T8" fmla="*/ 624 w 624"/>
                <a:gd name="T9" fmla="*/ 584 h 616"/>
                <a:gd name="T10" fmla="*/ 592 w 624"/>
                <a:gd name="T11" fmla="*/ 616 h 616"/>
                <a:gd name="T12" fmla="*/ 32 w 624"/>
                <a:gd name="T13" fmla="*/ 616 h 616"/>
                <a:gd name="T14" fmla="*/ 0 w 624"/>
                <a:gd name="T15" fmla="*/ 584 h 616"/>
                <a:gd name="T16" fmla="*/ 0 w 624"/>
                <a:gd name="T17" fmla="*/ 32 h 616"/>
                <a:gd name="T18" fmla="*/ 64 w 624"/>
                <a:gd name="T19" fmla="*/ 584 h 616"/>
                <a:gd name="T20" fmla="*/ 32 w 624"/>
                <a:gd name="T21" fmla="*/ 552 h 616"/>
                <a:gd name="T22" fmla="*/ 592 w 624"/>
                <a:gd name="T23" fmla="*/ 552 h 616"/>
                <a:gd name="T24" fmla="*/ 560 w 624"/>
                <a:gd name="T25" fmla="*/ 584 h 616"/>
                <a:gd name="T26" fmla="*/ 560 w 624"/>
                <a:gd name="T27" fmla="*/ 32 h 616"/>
                <a:gd name="T28" fmla="*/ 592 w 624"/>
                <a:gd name="T29" fmla="*/ 64 h 616"/>
                <a:gd name="T30" fmla="*/ 32 w 624"/>
                <a:gd name="T31" fmla="*/ 64 h 616"/>
                <a:gd name="T32" fmla="*/ 64 w 624"/>
                <a:gd name="T33" fmla="*/ 32 h 616"/>
                <a:gd name="T34" fmla="*/ 64 w 624"/>
                <a:gd name="T35" fmla="*/ 58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16">
                  <a:moveTo>
                    <a:pt x="0" y="32"/>
                  </a:moveTo>
                  <a:cubicBezTo>
                    <a:pt x="0" y="15"/>
                    <a:pt x="15" y="0"/>
                    <a:pt x="32" y="0"/>
                  </a:cubicBezTo>
                  <a:lnTo>
                    <a:pt x="592" y="0"/>
                  </a:lnTo>
                  <a:cubicBezTo>
                    <a:pt x="610" y="0"/>
                    <a:pt x="624" y="15"/>
                    <a:pt x="624" y="32"/>
                  </a:cubicBezTo>
                  <a:lnTo>
                    <a:pt x="624" y="584"/>
                  </a:lnTo>
                  <a:cubicBezTo>
                    <a:pt x="624" y="602"/>
                    <a:pt x="610" y="616"/>
                    <a:pt x="592" y="616"/>
                  </a:cubicBezTo>
                  <a:lnTo>
                    <a:pt x="32" y="616"/>
                  </a:lnTo>
                  <a:cubicBezTo>
                    <a:pt x="15" y="616"/>
                    <a:pt x="0" y="602"/>
                    <a:pt x="0" y="584"/>
                  </a:cubicBezTo>
                  <a:lnTo>
                    <a:pt x="0" y="32"/>
                  </a:lnTo>
                  <a:close/>
                  <a:moveTo>
                    <a:pt x="64" y="584"/>
                  </a:moveTo>
                  <a:lnTo>
                    <a:pt x="32" y="552"/>
                  </a:lnTo>
                  <a:lnTo>
                    <a:pt x="592" y="552"/>
                  </a:lnTo>
                  <a:lnTo>
                    <a:pt x="560" y="584"/>
                  </a:lnTo>
                  <a:lnTo>
                    <a:pt x="560" y="32"/>
                  </a:lnTo>
                  <a:lnTo>
                    <a:pt x="592" y="64"/>
                  </a:lnTo>
                  <a:lnTo>
                    <a:pt x="32" y="64"/>
                  </a:lnTo>
                  <a:lnTo>
                    <a:pt x="64" y="32"/>
                  </a:lnTo>
                  <a:lnTo>
                    <a:pt x="64" y="5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8" name="Rectangle 433"/>
            <p:cNvSpPr>
              <a:spLocks noChangeArrowheads="1"/>
            </p:cNvSpPr>
            <p:nvPr/>
          </p:nvSpPr>
          <p:spPr bwMode="auto">
            <a:xfrm>
              <a:off x="2131" y="1243"/>
              <a:ext cx="58" cy="58"/>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9" name="Freeform 434"/>
            <p:cNvSpPr>
              <a:spLocks noEditPoints="1"/>
            </p:cNvSpPr>
            <p:nvPr/>
          </p:nvSpPr>
          <p:spPr bwMode="auto">
            <a:xfrm>
              <a:off x="2128" y="1240"/>
              <a:ext cx="64" cy="64"/>
            </a:xfrm>
            <a:custGeom>
              <a:avLst/>
              <a:gdLst>
                <a:gd name="T0" fmla="*/ 0 w 624"/>
                <a:gd name="T1" fmla="*/ 32 h 624"/>
                <a:gd name="T2" fmla="*/ 32 w 624"/>
                <a:gd name="T3" fmla="*/ 0 h 624"/>
                <a:gd name="T4" fmla="*/ 592 w 624"/>
                <a:gd name="T5" fmla="*/ 0 h 624"/>
                <a:gd name="T6" fmla="*/ 624 w 624"/>
                <a:gd name="T7" fmla="*/ 32 h 624"/>
                <a:gd name="T8" fmla="*/ 624 w 624"/>
                <a:gd name="T9" fmla="*/ 592 h 624"/>
                <a:gd name="T10" fmla="*/ 592 w 624"/>
                <a:gd name="T11" fmla="*/ 624 h 624"/>
                <a:gd name="T12" fmla="*/ 32 w 624"/>
                <a:gd name="T13" fmla="*/ 624 h 624"/>
                <a:gd name="T14" fmla="*/ 0 w 624"/>
                <a:gd name="T15" fmla="*/ 592 h 624"/>
                <a:gd name="T16" fmla="*/ 0 w 624"/>
                <a:gd name="T17" fmla="*/ 32 h 624"/>
                <a:gd name="T18" fmla="*/ 64 w 624"/>
                <a:gd name="T19" fmla="*/ 592 h 624"/>
                <a:gd name="T20" fmla="*/ 32 w 624"/>
                <a:gd name="T21" fmla="*/ 560 h 624"/>
                <a:gd name="T22" fmla="*/ 592 w 624"/>
                <a:gd name="T23" fmla="*/ 560 h 624"/>
                <a:gd name="T24" fmla="*/ 560 w 624"/>
                <a:gd name="T25" fmla="*/ 592 h 624"/>
                <a:gd name="T26" fmla="*/ 560 w 624"/>
                <a:gd name="T27" fmla="*/ 32 h 624"/>
                <a:gd name="T28" fmla="*/ 592 w 624"/>
                <a:gd name="T29" fmla="*/ 64 h 624"/>
                <a:gd name="T30" fmla="*/ 32 w 624"/>
                <a:gd name="T31" fmla="*/ 64 h 624"/>
                <a:gd name="T32" fmla="*/ 64 w 624"/>
                <a:gd name="T33" fmla="*/ 32 h 624"/>
                <a:gd name="T34" fmla="*/ 64 w 624"/>
                <a:gd name="T35" fmla="*/ 59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24">
                  <a:moveTo>
                    <a:pt x="0" y="32"/>
                  </a:moveTo>
                  <a:cubicBezTo>
                    <a:pt x="0" y="15"/>
                    <a:pt x="15" y="0"/>
                    <a:pt x="32" y="0"/>
                  </a:cubicBezTo>
                  <a:lnTo>
                    <a:pt x="592" y="0"/>
                  </a:lnTo>
                  <a:cubicBezTo>
                    <a:pt x="610" y="0"/>
                    <a:pt x="624" y="15"/>
                    <a:pt x="624" y="32"/>
                  </a:cubicBezTo>
                  <a:lnTo>
                    <a:pt x="624" y="592"/>
                  </a:lnTo>
                  <a:cubicBezTo>
                    <a:pt x="624" y="610"/>
                    <a:pt x="610" y="624"/>
                    <a:pt x="592" y="624"/>
                  </a:cubicBezTo>
                  <a:lnTo>
                    <a:pt x="32" y="624"/>
                  </a:lnTo>
                  <a:cubicBezTo>
                    <a:pt x="15" y="624"/>
                    <a:pt x="0" y="610"/>
                    <a:pt x="0" y="592"/>
                  </a:cubicBezTo>
                  <a:lnTo>
                    <a:pt x="0" y="32"/>
                  </a:lnTo>
                  <a:close/>
                  <a:moveTo>
                    <a:pt x="64" y="592"/>
                  </a:moveTo>
                  <a:lnTo>
                    <a:pt x="32" y="560"/>
                  </a:lnTo>
                  <a:lnTo>
                    <a:pt x="592" y="560"/>
                  </a:lnTo>
                  <a:lnTo>
                    <a:pt x="560" y="592"/>
                  </a:lnTo>
                  <a:lnTo>
                    <a:pt x="560" y="32"/>
                  </a:lnTo>
                  <a:lnTo>
                    <a:pt x="592" y="64"/>
                  </a:lnTo>
                  <a:lnTo>
                    <a:pt x="32" y="64"/>
                  </a:lnTo>
                  <a:lnTo>
                    <a:pt x="64" y="32"/>
                  </a:lnTo>
                  <a:lnTo>
                    <a:pt x="64" y="592"/>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0" name="Rectangle 435"/>
            <p:cNvSpPr>
              <a:spLocks noChangeArrowheads="1"/>
            </p:cNvSpPr>
            <p:nvPr/>
          </p:nvSpPr>
          <p:spPr bwMode="auto">
            <a:xfrm>
              <a:off x="2131" y="1298"/>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1" name="Freeform 436"/>
            <p:cNvSpPr>
              <a:spLocks noEditPoints="1"/>
            </p:cNvSpPr>
            <p:nvPr/>
          </p:nvSpPr>
          <p:spPr bwMode="auto">
            <a:xfrm>
              <a:off x="2128" y="1294"/>
              <a:ext cx="64" cy="65"/>
            </a:xfrm>
            <a:custGeom>
              <a:avLst/>
              <a:gdLst>
                <a:gd name="T0" fmla="*/ 0 w 624"/>
                <a:gd name="T1" fmla="*/ 32 h 624"/>
                <a:gd name="T2" fmla="*/ 32 w 624"/>
                <a:gd name="T3" fmla="*/ 0 h 624"/>
                <a:gd name="T4" fmla="*/ 592 w 624"/>
                <a:gd name="T5" fmla="*/ 0 h 624"/>
                <a:gd name="T6" fmla="*/ 624 w 624"/>
                <a:gd name="T7" fmla="*/ 32 h 624"/>
                <a:gd name="T8" fmla="*/ 624 w 624"/>
                <a:gd name="T9" fmla="*/ 592 h 624"/>
                <a:gd name="T10" fmla="*/ 592 w 624"/>
                <a:gd name="T11" fmla="*/ 624 h 624"/>
                <a:gd name="T12" fmla="*/ 32 w 624"/>
                <a:gd name="T13" fmla="*/ 624 h 624"/>
                <a:gd name="T14" fmla="*/ 0 w 624"/>
                <a:gd name="T15" fmla="*/ 592 h 624"/>
                <a:gd name="T16" fmla="*/ 0 w 624"/>
                <a:gd name="T17" fmla="*/ 32 h 624"/>
                <a:gd name="T18" fmla="*/ 64 w 624"/>
                <a:gd name="T19" fmla="*/ 592 h 624"/>
                <a:gd name="T20" fmla="*/ 32 w 624"/>
                <a:gd name="T21" fmla="*/ 560 h 624"/>
                <a:gd name="T22" fmla="*/ 592 w 624"/>
                <a:gd name="T23" fmla="*/ 560 h 624"/>
                <a:gd name="T24" fmla="*/ 560 w 624"/>
                <a:gd name="T25" fmla="*/ 592 h 624"/>
                <a:gd name="T26" fmla="*/ 560 w 624"/>
                <a:gd name="T27" fmla="*/ 32 h 624"/>
                <a:gd name="T28" fmla="*/ 592 w 624"/>
                <a:gd name="T29" fmla="*/ 64 h 624"/>
                <a:gd name="T30" fmla="*/ 32 w 624"/>
                <a:gd name="T31" fmla="*/ 64 h 624"/>
                <a:gd name="T32" fmla="*/ 64 w 624"/>
                <a:gd name="T33" fmla="*/ 32 h 624"/>
                <a:gd name="T34" fmla="*/ 64 w 624"/>
                <a:gd name="T35" fmla="*/ 59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24">
                  <a:moveTo>
                    <a:pt x="0" y="32"/>
                  </a:moveTo>
                  <a:cubicBezTo>
                    <a:pt x="0" y="15"/>
                    <a:pt x="15" y="0"/>
                    <a:pt x="32" y="0"/>
                  </a:cubicBezTo>
                  <a:lnTo>
                    <a:pt x="592" y="0"/>
                  </a:lnTo>
                  <a:cubicBezTo>
                    <a:pt x="610" y="0"/>
                    <a:pt x="624" y="15"/>
                    <a:pt x="624" y="32"/>
                  </a:cubicBezTo>
                  <a:lnTo>
                    <a:pt x="624" y="592"/>
                  </a:lnTo>
                  <a:cubicBezTo>
                    <a:pt x="624" y="610"/>
                    <a:pt x="610" y="624"/>
                    <a:pt x="592" y="624"/>
                  </a:cubicBezTo>
                  <a:lnTo>
                    <a:pt x="32" y="624"/>
                  </a:lnTo>
                  <a:cubicBezTo>
                    <a:pt x="15" y="624"/>
                    <a:pt x="0" y="610"/>
                    <a:pt x="0" y="592"/>
                  </a:cubicBezTo>
                  <a:lnTo>
                    <a:pt x="0" y="32"/>
                  </a:lnTo>
                  <a:close/>
                  <a:moveTo>
                    <a:pt x="64" y="592"/>
                  </a:moveTo>
                  <a:lnTo>
                    <a:pt x="32" y="560"/>
                  </a:lnTo>
                  <a:lnTo>
                    <a:pt x="592" y="560"/>
                  </a:lnTo>
                  <a:lnTo>
                    <a:pt x="560" y="592"/>
                  </a:lnTo>
                  <a:lnTo>
                    <a:pt x="560" y="32"/>
                  </a:lnTo>
                  <a:lnTo>
                    <a:pt x="592" y="64"/>
                  </a:lnTo>
                  <a:lnTo>
                    <a:pt x="32" y="64"/>
                  </a:lnTo>
                  <a:lnTo>
                    <a:pt x="64" y="32"/>
                  </a:lnTo>
                  <a:lnTo>
                    <a:pt x="64" y="592"/>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2" name="Rectangle 437"/>
            <p:cNvSpPr>
              <a:spLocks noChangeArrowheads="1"/>
            </p:cNvSpPr>
            <p:nvPr/>
          </p:nvSpPr>
          <p:spPr bwMode="auto">
            <a:xfrm>
              <a:off x="2131"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3" name="Freeform 438"/>
            <p:cNvSpPr>
              <a:spLocks noEditPoints="1"/>
            </p:cNvSpPr>
            <p:nvPr/>
          </p:nvSpPr>
          <p:spPr bwMode="auto">
            <a:xfrm>
              <a:off x="2128" y="1352"/>
              <a:ext cx="64" cy="64"/>
            </a:xfrm>
            <a:custGeom>
              <a:avLst/>
              <a:gdLst>
                <a:gd name="T0" fmla="*/ 0 w 624"/>
                <a:gd name="T1" fmla="*/ 32 h 616"/>
                <a:gd name="T2" fmla="*/ 32 w 624"/>
                <a:gd name="T3" fmla="*/ 0 h 616"/>
                <a:gd name="T4" fmla="*/ 592 w 624"/>
                <a:gd name="T5" fmla="*/ 0 h 616"/>
                <a:gd name="T6" fmla="*/ 624 w 624"/>
                <a:gd name="T7" fmla="*/ 32 h 616"/>
                <a:gd name="T8" fmla="*/ 624 w 624"/>
                <a:gd name="T9" fmla="*/ 584 h 616"/>
                <a:gd name="T10" fmla="*/ 592 w 624"/>
                <a:gd name="T11" fmla="*/ 616 h 616"/>
                <a:gd name="T12" fmla="*/ 32 w 624"/>
                <a:gd name="T13" fmla="*/ 616 h 616"/>
                <a:gd name="T14" fmla="*/ 0 w 624"/>
                <a:gd name="T15" fmla="*/ 584 h 616"/>
                <a:gd name="T16" fmla="*/ 0 w 624"/>
                <a:gd name="T17" fmla="*/ 32 h 616"/>
                <a:gd name="T18" fmla="*/ 64 w 624"/>
                <a:gd name="T19" fmla="*/ 584 h 616"/>
                <a:gd name="T20" fmla="*/ 32 w 624"/>
                <a:gd name="T21" fmla="*/ 552 h 616"/>
                <a:gd name="T22" fmla="*/ 592 w 624"/>
                <a:gd name="T23" fmla="*/ 552 h 616"/>
                <a:gd name="T24" fmla="*/ 560 w 624"/>
                <a:gd name="T25" fmla="*/ 584 h 616"/>
                <a:gd name="T26" fmla="*/ 560 w 624"/>
                <a:gd name="T27" fmla="*/ 32 h 616"/>
                <a:gd name="T28" fmla="*/ 592 w 624"/>
                <a:gd name="T29" fmla="*/ 64 h 616"/>
                <a:gd name="T30" fmla="*/ 32 w 624"/>
                <a:gd name="T31" fmla="*/ 64 h 616"/>
                <a:gd name="T32" fmla="*/ 64 w 624"/>
                <a:gd name="T33" fmla="*/ 32 h 616"/>
                <a:gd name="T34" fmla="*/ 64 w 624"/>
                <a:gd name="T35" fmla="*/ 58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16">
                  <a:moveTo>
                    <a:pt x="0" y="32"/>
                  </a:moveTo>
                  <a:cubicBezTo>
                    <a:pt x="0" y="15"/>
                    <a:pt x="15" y="0"/>
                    <a:pt x="32" y="0"/>
                  </a:cubicBezTo>
                  <a:lnTo>
                    <a:pt x="592" y="0"/>
                  </a:lnTo>
                  <a:cubicBezTo>
                    <a:pt x="610" y="0"/>
                    <a:pt x="624" y="15"/>
                    <a:pt x="624" y="32"/>
                  </a:cubicBezTo>
                  <a:lnTo>
                    <a:pt x="624" y="584"/>
                  </a:lnTo>
                  <a:cubicBezTo>
                    <a:pt x="624" y="602"/>
                    <a:pt x="610" y="616"/>
                    <a:pt x="592" y="616"/>
                  </a:cubicBezTo>
                  <a:lnTo>
                    <a:pt x="32" y="616"/>
                  </a:lnTo>
                  <a:cubicBezTo>
                    <a:pt x="15" y="616"/>
                    <a:pt x="0" y="602"/>
                    <a:pt x="0" y="584"/>
                  </a:cubicBezTo>
                  <a:lnTo>
                    <a:pt x="0" y="32"/>
                  </a:lnTo>
                  <a:close/>
                  <a:moveTo>
                    <a:pt x="64" y="584"/>
                  </a:moveTo>
                  <a:lnTo>
                    <a:pt x="32" y="552"/>
                  </a:lnTo>
                  <a:lnTo>
                    <a:pt x="592" y="552"/>
                  </a:lnTo>
                  <a:lnTo>
                    <a:pt x="560" y="584"/>
                  </a:lnTo>
                  <a:lnTo>
                    <a:pt x="560" y="32"/>
                  </a:lnTo>
                  <a:lnTo>
                    <a:pt x="592" y="64"/>
                  </a:lnTo>
                  <a:lnTo>
                    <a:pt x="32" y="64"/>
                  </a:lnTo>
                  <a:lnTo>
                    <a:pt x="64" y="32"/>
                  </a:lnTo>
                  <a:lnTo>
                    <a:pt x="64" y="5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4" name="Rectangle 439"/>
            <p:cNvSpPr>
              <a:spLocks noChangeArrowheads="1"/>
            </p:cNvSpPr>
            <p:nvPr/>
          </p:nvSpPr>
          <p:spPr bwMode="auto">
            <a:xfrm>
              <a:off x="2131" y="1412"/>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5" name="Freeform 440"/>
            <p:cNvSpPr>
              <a:spLocks noEditPoints="1"/>
            </p:cNvSpPr>
            <p:nvPr/>
          </p:nvSpPr>
          <p:spPr bwMode="auto">
            <a:xfrm>
              <a:off x="2128" y="1409"/>
              <a:ext cx="64" cy="65"/>
            </a:xfrm>
            <a:custGeom>
              <a:avLst/>
              <a:gdLst>
                <a:gd name="T0" fmla="*/ 0 w 624"/>
                <a:gd name="T1" fmla="*/ 32 h 624"/>
                <a:gd name="T2" fmla="*/ 32 w 624"/>
                <a:gd name="T3" fmla="*/ 0 h 624"/>
                <a:gd name="T4" fmla="*/ 592 w 624"/>
                <a:gd name="T5" fmla="*/ 0 h 624"/>
                <a:gd name="T6" fmla="*/ 624 w 624"/>
                <a:gd name="T7" fmla="*/ 32 h 624"/>
                <a:gd name="T8" fmla="*/ 624 w 624"/>
                <a:gd name="T9" fmla="*/ 592 h 624"/>
                <a:gd name="T10" fmla="*/ 592 w 624"/>
                <a:gd name="T11" fmla="*/ 624 h 624"/>
                <a:gd name="T12" fmla="*/ 32 w 624"/>
                <a:gd name="T13" fmla="*/ 624 h 624"/>
                <a:gd name="T14" fmla="*/ 0 w 624"/>
                <a:gd name="T15" fmla="*/ 592 h 624"/>
                <a:gd name="T16" fmla="*/ 0 w 624"/>
                <a:gd name="T17" fmla="*/ 32 h 624"/>
                <a:gd name="T18" fmla="*/ 64 w 624"/>
                <a:gd name="T19" fmla="*/ 592 h 624"/>
                <a:gd name="T20" fmla="*/ 32 w 624"/>
                <a:gd name="T21" fmla="*/ 560 h 624"/>
                <a:gd name="T22" fmla="*/ 592 w 624"/>
                <a:gd name="T23" fmla="*/ 560 h 624"/>
                <a:gd name="T24" fmla="*/ 560 w 624"/>
                <a:gd name="T25" fmla="*/ 592 h 624"/>
                <a:gd name="T26" fmla="*/ 560 w 624"/>
                <a:gd name="T27" fmla="*/ 32 h 624"/>
                <a:gd name="T28" fmla="*/ 592 w 624"/>
                <a:gd name="T29" fmla="*/ 64 h 624"/>
                <a:gd name="T30" fmla="*/ 32 w 624"/>
                <a:gd name="T31" fmla="*/ 64 h 624"/>
                <a:gd name="T32" fmla="*/ 64 w 624"/>
                <a:gd name="T33" fmla="*/ 32 h 624"/>
                <a:gd name="T34" fmla="*/ 64 w 624"/>
                <a:gd name="T35" fmla="*/ 59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24">
                  <a:moveTo>
                    <a:pt x="0" y="32"/>
                  </a:moveTo>
                  <a:cubicBezTo>
                    <a:pt x="0" y="15"/>
                    <a:pt x="15" y="0"/>
                    <a:pt x="32" y="0"/>
                  </a:cubicBezTo>
                  <a:lnTo>
                    <a:pt x="592" y="0"/>
                  </a:lnTo>
                  <a:cubicBezTo>
                    <a:pt x="610" y="0"/>
                    <a:pt x="624" y="15"/>
                    <a:pt x="624" y="32"/>
                  </a:cubicBezTo>
                  <a:lnTo>
                    <a:pt x="624" y="592"/>
                  </a:lnTo>
                  <a:cubicBezTo>
                    <a:pt x="624" y="610"/>
                    <a:pt x="610" y="624"/>
                    <a:pt x="592" y="624"/>
                  </a:cubicBezTo>
                  <a:lnTo>
                    <a:pt x="32" y="624"/>
                  </a:lnTo>
                  <a:cubicBezTo>
                    <a:pt x="15" y="624"/>
                    <a:pt x="0" y="610"/>
                    <a:pt x="0" y="592"/>
                  </a:cubicBezTo>
                  <a:lnTo>
                    <a:pt x="0" y="32"/>
                  </a:lnTo>
                  <a:close/>
                  <a:moveTo>
                    <a:pt x="64" y="592"/>
                  </a:moveTo>
                  <a:lnTo>
                    <a:pt x="32" y="560"/>
                  </a:lnTo>
                  <a:lnTo>
                    <a:pt x="592" y="560"/>
                  </a:lnTo>
                  <a:lnTo>
                    <a:pt x="560" y="592"/>
                  </a:lnTo>
                  <a:lnTo>
                    <a:pt x="560" y="32"/>
                  </a:lnTo>
                  <a:lnTo>
                    <a:pt x="592" y="64"/>
                  </a:lnTo>
                  <a:lnTo>
                    <a:pt x="32" y="64"/>
                  </a:lnTo>
                  <a:lnTo>
                    <a:pt x="64" y="32"/>
                  </a:lnTo>
                  <a:lnTo>
                    <a:pt x="64" y="592"/>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6" name="Rectangle 441"/>
            <p:cNvSpPr>
              <a:spLocks noChangeArrowheads="1"/>
            </p:cNvSpPr>
            <p:nvPr/>
          </p:nvSpPr>
          <p:spPr bwMode="auto">
            <a:xfrm>
              <a:off x="2131"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7" name="Freeform 442"/>
            <p:cNvSpPr>
              <a:spLocks noEditPoints="1"/>
            </p:cNvSpPr>
            <p:nvPr/>
          </p:nvSpPr>
          <p:spPr bwMode="auto">
            <a:xfrm>
              <a:off x="2128" y="1460"/>
              <a:ext cx="64" cy="64"/>
            </a:xfrm>
            <a:custGeom>
              <a:avLst/>
              <a:gdLst>
                <a:gd name="T0" fmla="*/ 0 w 624"/>
                <a:gd name="T1" fmla="*/ 32 h 616"/>
                <a:gd name="T2" fmla="*/ 32 w 624"/>
                <a:gd name="T3" fmla="*/ 0 h 616"/>
                <a:gd name="T4" fmla="*/ 592 w 624"/>
                <a:gd name="T5" fmla="*/ 0 h 616"/>
                <a:gd name="T6" fmla="*/ 624 w 624"/>
                <a:gd name="T7" fmla="*/ 32 h 616"/>
                <a:gd name="T8" fmla="*/ 624 w 624"/>
                <a:gd name="T9" fmla="*/ 584 h 616"/>
                <a:gd name="T10" fmla="*/ 592 w 624"/>
                <a:gd name="T11" fmla="*/ 616 h 616"/>
                <a:gd name="T12" fmla="*/ 32 w 624"/>
                <a:gd name="T13" fmla="*/ 616 h 616"/>
                <a:gd name="T14" fmla="*/ 0 w 624"/>
                <a:gd name="T15" fmla="*/ 584 h 616"/>
                <a:gd name="T16" fmla="*/ 0 w 624"/>
                <a:gd name="T17" fmla="*/ 32 h 616"/>
                <a:gd name="T18" fmla="*/ 64 w 624"/>
                <a:gd name="T19" fmla="*/ 584 h 616"/>
                <a:gd name="T20" fmla="*/ 32 w 624"/>
                <a:gd name="T21" fmla="*/ 552 h 616"/>
                <a:gd name="T22" fmla="*/ 592 w 624"/>
                <a:gd name="T23" fmla="*/ 552 h 616"/>
                <a:gd name="T24" fmla="*/ 560 w 624"/>
                <a:gd name="T25" fmla="*/ 584 h 616"/>
                <a:gd name="T26" fmla="*/ 560 w 624"/>
                <a:gd name="T27" fmla="*/ 32 h 616"/>
                <a:gd name="T28" fmla="*/ 592 w 624"/>
                <a:gd name="T29" fmla="*/ 64 h 616"/>
                <a:gd name="T30" fmla="*/ 32 w 624"/>
                <a:gd name="T31" fmla="*/ 64 h 616"/>
                <a:gd name="T32" fmla="*/ 64 w 624"/>
                <a:gd name="T33" fmla="*/ 32 h 616"/>
                <a:gd name="T34" fmla="*/ 64 w 624"/>
                <a:gd name="T35" fmla="*/ 58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16">
                  <a:moveTo>
                    <a:pt x="0" y="32"/>
                  </a:moveTo>
                  <a:cubicBezTo>
                    <a:pt x="0" y="15"/>
                    <a:pt x="15" y="0"/>
                    <a:pt x="32" y="0"/>
                  </a:cubicBezTo>
                  <a:lnTo>
                    <a:pt x="592" y="0"/>
                  </a:lnTo>
                  <a:cubicBezTo>
                    <a:pt x="610" y="0"/>
                    <a:pt x="624" y="15"/>
                    <a:pt x="624" y="32"/>
                  </a:cubicBezTo>
                  <a:lnTo>
                    <a:pt x="624" y="584"/>
                  </a:lnTo>
                  <a:cubicBezTo>
                    <a:pt x="624" y="602"/>
                    <a:pt x="610" y="616"/>
                    <a:pt x="592" y="616"/>
                  </a:cubicBezTo>
                  <a:lnTo>
                    <a:pt x="32" y="616"/>
                  </a:lnTo>
                  <a:cubicBezTo>
                    <a:pt x="15" y="616"/>
                    <a:pt x="0" y="602"/>
                    <a:pt x="0" y="584"/>
                  </a:cubicBezTo>
                  <a:lnTo>
                    <a:pt x="0" y="32"/>
                  </a:lnTo>
                  <a:close/>
                  <a:moveTo>
                    <a:pt x="64" y="584"/>
                  </a:moveTo>
                  <a:lnTo>
                    <a:pt x="32" y="552"/>
                  </a:lnTo>
                  <a:lnTo>
                    <a:pt x="592" y="552"/>
                  </a:lnTo>
                  <a:lnTo>
                    <a:pt x="560" y="584"/>
                  </a:lnTo>
                  <a:lnTo>
                    <a:pt x="560" y="32"/>
                  </a:lnTo>
                  <a:lnTo>
                    <a:pt x="592" y="64"/>
                  </a:lnTo>
                  <a:lnTo>
                    <a:pt x="32" y="64"/>
                  </a:lnTo>
                  <a:lnTo>
                    <a:pt x="64" y="32"/>
                  </a:lnTo>
                  <a:lnTo>
                    <a:pt x="64" y="5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8" name="Rectangle 443"/>
            <p:cNvSpPr>
              <a:spLocks noChangeArrowheads="1"/>
            </p:cNvSpPr>
            <p:nvPr/>
          </p:nvSpPr>
          <p:spPr bwMode="auto">
            <a:xfrm>
              <a:off x="2131" y="1521"/>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9" name="Freeform 444"/>
            <p:cNvSpPr>
              <a:spLocks noEditPoints="1"/>
            </p:cNvSpPr>
            <p:nvPr/>
          </p:nvSpPr>
          <p:spPr bwMode="auto">
            <a:xfrm>
              <a:off x="2128" y="1517"/>
              <a:ext cx="64" cy="65"/>
            </a:xfrm>
            <a:custGeom>
              <a:avLst/>
              <a:gdLst>
                <a:gd name="T0" fmla="*/ 0 w 624"/>
                <a:gd name="T1" fmla="*/ 32 h 624"/>
                <a:gd name="T2" fmla="*/ 32 w 624"/>
                <a:gd name="T3" fmla="*/ 0 h 624"/>
                <a:gd name="T4" fmla="*/ 592 w 624"/>
                <a:gd name="T5" fmla="*/ 0 h 624"/>
                <a:gd name="T6" fmla="*/ 624 w 624"/>
                <a:gd name="T7" fmla="*/ 32 h 624"/>
                <a:gd name="T8" fmla="*/ 624 w 624"/>
                <a:gd name="T9" fmla="*/ 592 h 624"/>
                <a:gd name="T10" fmla="*/ 592 w 624"/>
                <a:gd name="T11" fmla="*/ 624 h 624"/>
                <a:gd name="T12" fmla="*/ 32 w 624"/>
                <a:gd name="T13" fmla="*/ 624 h 624"/>
                <a:gd name="T14" fmla="*/ 0 w 624"/>
                <a:gd name="T15" fmla="*/ 592 h 624"/>
                <a:gd name="T16" fmla="*/ 0 w 624"/>
                <a:gd name="T17" fmla="*/ 32 h 624"/>
                <a:gd name="T18" fmla="*/ 64 w 624"/>
                <a:gd name="T19" fmla="*/ 592 h 624"/>
                <a:gd name="T20" fmla="*/ 32 w 624"/>
                <a:gd name="T21" fmla="*/ 560 h 624"/>
                <a:gd name="T22" fmla="*/ 592 w 624"/>
                <a:gd name="T23" fmla="*/ 560 h 624"/>
                <a:gd name="T24" fmla="*/ 560 w 624"/>
                <a:gd name="T25" fmla="*/ 592 h 624"/>
                <a:gd name="T26" fmla="*/ 560 w 624"/>
                <a:gd name="T27" fmla="*/ 32 h 624"/>
                <a:gd name="T28" fmla="*/ 592 w 624"/>
                <a:gd name="T29" fmla="*/ 64 h 624"/>
                <a:gd name="T30" fmla="*/ 32 w 624"/>
                <a:gd name="T31" fmla="*/ 64 h 624"/>
                <a:gd name="T32" fmla="*/ 64 w 624"/>
                <a:gd name="T33" fmla="*/ 32 h 624"/>
                <a:gd name="T34" fmla="*/ 64 w 624"/>
                <a:gd name="T35" fmla="*/ 59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24">
                  <a:moveTo>
                    <a:pt x="0" y="32"/>
                  </a:moveTo>
                  <a:cubicBezTo>
                    <a:pt x="0" y="15"/>
                    <a:pt x="15" y="0"/>
                    <a:pt x="32" y="0"/>
                  </a:cubicBezTo>
                  <a:lnTo>
                    <a:pt x="592" y="0"/>
                  </a:lnTo>
                  <a:cubicBezTo>
                    <a:pt x="610" y="0"/>
                    <a:pt x="624" y="15"/>
                    <a:pt x="624" y="32"/>
                  </a:cubicBezTo>
                  <a:lnTo>
                    <a:pt x="624" y="592"/>
                  </a:lnTo>
                  <a:cubicBezTo>
                    <a:pt x="624" y="610"/>
                    <a:pt x="610" y="624"/>
                    <a:pt x="592" y="624"/>
                  </a:cubicBezTo>
                  <a:lnTo>
                    <a:pt x="32" y="624"/>
                  </a:lnTo>
                  <a:cubicBezTo>
                    <a:pt x="15" y="624"/>
                    <a:pt x="0" y="610"/>
                    <a:pt x="0" y="592"/>
                  </a:cubicBezTo>
                  <a:lnTo>
                    <a:pt x="0" y="32"/>
                  </a:lnTo>
                  <a:close/>
                  <a:moveTo>
                    <a:pt x="64" y="592"/>
                  </a:moveTo>
                  <a:lnTo>
                    <a:pt x="32" y="560"/>
                  </a:lnTo>
                  <a:lnTo>
                    <a:pt x="592" y="560"/>
                  </a:lnTo>
                  <a:lnTo>
                    <a:pt x="560" y="592"/>
                  </a:lnTo>
                  <a:lnTo>
                    <a:pt x="560" y="32"/>
                  </a:lnTo>
                  <a:lnTo>
                    <a:pt x="592" y="64"/>
                  </a:lnTo>
                  <a:lnTo>
                    <a:pt x="32" y="64"/>
                  </a:lnTo>
                  <a:lnTo>
                    <a:pt x="64" y="32"/>
                  </a:lnTo>
                  <a:lnTo>
                    <a:pt x="64" y="592"/>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0" name="Rectangle 445"/>
            <p:cNvSpPr>
              <a:spLocks noChangeArrowheads="1"/>
            </p:cNvSpPr>
            <p:nvPr/>
          </p:nvSpPr>
          <p:spPr bwMode="auto">
            <a:xfrm>
              <a:off x="2133" y="1578"/>
              <a:ext cx="56"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1" name="Freeform 446"/>
            <p:cNvSpPr>
              <a:spLocks noEditPoints="1"/>
            </p:cNvSpPr>
            <p:nvPr/>
          </p:nvSpPr>
          <p:spPr bwMode="auto">
            <a:xfrm>
              <a:off x="2129" y="1575"/>
              <a:ext cx="64" cy="64"/>
            </a:xfrm>
            <a:custGeom>
              <a:avLst/>
              <a:gdLst>
                <a:gd name="T0" fmla="*/ 0 w 616"/>
                <a:gd name="T1" fmla="*/ 32 h 616"/>
                <a:gd name="T2" fmla="*/ 32 w 616"/>
                <a:gd name="T3" fmla="*/ 0 h 616"/>
                <a:gd name="T4" fmla="*/ 584 w 616"/>
                <a:gd name="T5" fmla="*/ 0 h 616"/>
                <a:gd name="T6" fmla="*/ 616 w 616"/>
                <a:gd name="T7" fmla="*/ 32 h 616"/>
                <a:gd name="T8" fmla="*/ 616 w 616"/>
                <a:gd name="T9" fmla="*/ 584 h 616"/>
                <a:gd name="T10" fmla="*/ 584 w 616"/>
                <a:gd name="T11" fmla="*/ 616 h 616"/>
                <a:gd name="T12" fmla="*/ 32 w 616"/>
                <a:gd name="T13" fmla="*/ 616 h 616"/>
                <a:gd name="T14" fmla="*/ 0 w 616"/>
                <a:gd name="T15" fmla="*/ 584 h 616"/>
                <a:gd name="T16" fmla="*/ 0 w 616"/>
                <a:gd name="T17" fmla="*/ 32 h 616"/>
                <a:gd name="T18" fmla="*/ 64 w 616"/>
                <a:gd name="T19" fmla="*/ 584 h 616"/>
                <a:gd name="T20" fmla="*/ 32 w 616"/>
                <a:gd name="T21" fmla="*/ 552 h 616"/>
                <a:gd name="T22" fmla="*/ 584 w 616"/>
                <a:gd name="T23" fmla="*/ 552 h 616"/>
                <a:gd name="T24" fmla="*/ 552 w 616"/>
                <a:gd name="T25" fmla="*/ 584 h 616"/>
                <a:gd name="T26" fmla="*/ 552 w 616"/>
                <a:gd name="T27" fmla="*/ 32 h 616"/>
                <a:gd name="T28" fmla="*/ 584 w 616"/>
                <a:gd name="T29" fmla="*/ 64 h 616"/>
                <a:gd name="T30" fmla="*/ 32 w 616"/>
                <a:gd name="T31" fmla="*/ 64 h 616"/>
                <a:gd name="T32" fmla="*/ 64 w 616"/>
                <a:gd name="T33" fmla="*/ 32 h 616"/>
                <a:gd name="T34" fmla="*/ 64 w 616"/>
                <a:gd name="T35" fmla="*/ 58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6" h="616">
                  <a:moveTo>
                    <a:pt x="0" y="32"/>
                  </a:moveTo>
                  <a:cubicBezTo>
                    <a:pt x="0" y="15"/>
                    <a:pt x="15" y="0"/>
                    <a:pt x="32" y="0"/>
                  </a:cubicBezTo>
                  <a:lnTo>
                    <a:pt x="584" y="0"/>
                  </a:lnTo>
                  <a:cubicBezTo>
                    <a:pt x="602" y="0"/>
                    <a:pt x="616" y="15"/>
                    <a:pt x="616" y="32"/>
                  </a:cubicBezTo>
                  <a:lnTo>
                    <a:pt x="616" y="584"/>
                  </a:lnTo>
                  <a:cubicBezTo>
                    <a:pt x="616" y="602"/>
                    <a:pt x="602" y="616"/>
                    <a:pt x="584" y="616"/>
                  </a:cubicBezTo>
                  <a:lnTo>
                    <a:pt x="32" y="616"/>
                  </a:lnTo>
                  <a:cubicBezTo>
                    <a:pt x="15" y="616"/>
                    <a:pt x="0" y="602"/>
                    <a:pt x="0" y="584"/>
                  </a:cubicBezTo>
                  <a:lnTo>
                    <a:pt x="0" y="32"/>
                  </a:lnTo>
                  <a:close/>
                  <a:moveTo>
                    <a:pt x="64" y="584"/>
                  </a:moveTo>
                  <a:lnTo>
                    <a:pt x="32" y="552"/>
                  </a:lnTo>
                  <a:lnTo>
                    <a:pt x="584" y="552"/>
                  </a:lnTo>
                  <a:lnTo>
                    <a:pt x="552" y="584"/>
                  </a:lnTo>
                  <a:lnTo>
                    <a:pt x="552" y="32"/>
                  </a:lnTo>
                  <a:lnTo>
                    <a:pt x="584" y="64"/>
                  </a:lnTo>
                  <a:lnTo>
                    <a:pt x="32" y="64"/>
                  </a:lnTo>
                  <a:lnTo>
                    <a:pt x="64" y="32"/>
                  </a:lnTo>
                  <a:lnTo>
                    <a:pt x="64" y="5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2" name="Rectangle 447"/>
            <p:cNvSpPr>
              <a:spLocks noChangeArrowheads="1"/>
            </p:cNvSpPr>
            <p:nvPr/>
          </p:nvSpPr>
          <p:spPr bwMode="auto">
            <a:xfrm>
              <a:off x="1509" y="1346"/>
              <a:ext cx="87"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4C4C4C"/>
                  </a:solidFill>
                  <a:effectLst/>
                  <a:latin typeface="Verdana" pitchFamily="34" charset="0"/>
                  <a:cs typeface="Arial" pitchFamily="34" charset="0"/>
                </a:rPr>
                <a:t>…</a:t>
              </a:r>
              <a:endParaRPr kumimoji="0" lang="en-US" alt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053" name="Freeform 448"/>
            <p:cNvSpPr>
              <a:spLocks/>
            </p:cNvSpPr>
            <p:nvPr/>
          </p:nvSpPr>
          <p:spPr bwMode="auto">
            <a:xfrm>
              <a:off x="914" y="1638"/>
              <a:ext cx="1276" cy="86"/>
            </a:xfrm>
            <a:custGeom>
              <a:avLst/>
              <a:gdLst>
                <a:gd name="T0" fmla="*/ 12376 w 12376"/>
                <a:gd name="T1" fmla="*/ 0 h 832"/>
                <a:gd name="T2" fmla="*/ 12307 w 12376"/>
                <a:gd name="T3" fmla="*/ 416 h 832"/>
                <a:gd name="T4" fmla="*/ 6258 w 12376"/>
                <a:gd name="T5" fmla="*/ 416 h 832"/>
                <a:gd name="T6" fmla="*/ 6188 w 12376"/>
                <a:gd name="T7" fmla="*/ 832 h 832"/>
                <a:gd name="T8" fmla="*/ 6119 w 12376"/>
                <a:gd name="T9" fmla="*/ 416 h 832"/>
                <a:gd name="T10" fmla="*/ 70 w 12376"/>
                <a:gd name="T11" fmla="*/ 416 h 832"/>
                <a:gd name="T12" fmla="*/ 0 w 12376"/>
                <a:gd name="T13" fmla="*/ 0 h 832"/>
                <a:gd name="T14" fmla="*/ 12376 w 12376"/>
                <a:gd name="T15" fmla="*/ 0 h 8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76" h="832">
                  <a:moveTo>
                    <a:pt x="12376" y="0"/>
                  </a:moveTo>
                  <a:cubicBezTo>
                    <a:pt x="12376" y="230"/>
                    <a:pt x="12345" y="416"/>
                    <a:pt x="12307" y="416"/>
                  </a:cubicBezTo>
                  <a:lnTo>
                    <a:pt x="6258" y="416"/>
                  </a:lnTo>
                  <a:cubicBezTo>
                    <a:pt x="6220" y="416"/>
                    <a:pt x="6188" y="603"/>
                    <a:pt x="6188" y="832"/>
                  </a:cubicBezTo>
                  <a:cubicBezTo>
                    <a:pt x="6188" y="603"/>
                    <a:pt x="6157" y="416"/>
                    <a:pt x="6119" y="416"/>
                  </a:cubicBezTo>
                  <a:lnTo>
                    <a:pt x="70" y="416"/>
                  </a:lnTo>
                  <a:cubicBezTo>
                    <a:pt x="32" y="416"/>
                    <a:pt x="0" y="230"/>
                    <a:pt x="0" y="0"/>
                  </a:cubicBezTo>
                  <a:lnTo>
                    <a:pt x="12376" y="0"/>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4" name="Freeform 449"/>
            <p:cNvSpPr>
              <a:spLocks/>
            </p:cNvSpPr>
            <p:nvPr/>
          </p:nvSpPr>
          <p:spPr bwMode="auto">
            <a:xfrm>
              <a:off x="910" y="1638"/>
              <a:ext cx="1283" cy="89"/>
            </a:xfrm>
            <a:custGeom>
              <a:avLst/>
              <a:gdLst>
                <a:gd name="T0" fmla="*/ 12435 w 12440"/>
                <a:gd name="T1" fmla="*/ 164 h 864"/>
                <a:gd name="T2" fmla="*/ 12415 w 12440"/>
                <a:gd name="T3" fmla="*/ 327 h 864"/>
                <a:gd name="T4" fmla="*/ 12397 w 12440"/>
                <a:gd name="T5" fmla="*/ 394 h 864"/>
                <a:gd name="T6" fmla="*/ 12380 w 12440"/>
                <a:gd name="T7" fmla="*/ 425 h 864"/>
                <a:gd name="T8" fmla="*/ 12355 w 12440"/>
                <a:gd name="T9" fmla="*/ 445 h 864"/>
                <a:gd name="T10" fmla="*/ 6290 w 12440"/>
                <a:gd name="T11" fmla="*/ 448 h 864"/>
                <a:gd name="T12" fmla="*/ 6305 w 12440"/>
                <a:gd name="T13" fmla="*/ 442 h 864"/>
                <a:gd name="T14" fmla="*/ 6296 w 12440"/>
                <a:gd name="T15" fmla="*/ 452 h 864"/>
                <a:gd name="T16" fmla="*/ 6287 w 12440"/>
                <a:gd name="T17" fmla="*/ 477 h 864"/>
                <a:gd name="T18" fmla="*/ 6272 w 12440"/>
                <a:gd name="T19" fmla="*/ 544 h 864"/>
                <a:gd name="T20" fmla="*/ 6254 w 12440"/>
                <a:gd name="T21" fmla="*/ 750 h 864"/>
                <a:gd name="T22" fmla="*/ 6188 w 12440"/>
                <a:gd name="T23" fmla="*/ 833 h 864"/>
                <a:gd name="T24" fmla="*/ 6177 w 12440"/>
                <a:gd name="T25" fmla="*/ 603 h 864"/>
                <a:gd name="T26" fmla="*/ 6159 w 12440"/>
                <a:gd name="T27" fmla="*/ 495 h 864"/>
                <a:gd name="T28" fmla="*/ 6143 w 12440"/>
                <a:gd name="T29" fmla="*/ 448 h 864"/>
                <a:gd name="T30" fmla="*/ 6144 w 12440"/>
                <a:gd name="T31" fmla="*/ 448 h 864"/>
                <a:gd name="T32" fmla="*/ 6143 w 12440"/>
                <a:gd name="T33" fmla="*/ 447 h 864"/>
                <a:gd name="T34" fmla="*/ 93 w 12440"/>
                <a:gd name="T35" fmla="*/ 447 h 864"/>
                <a:gd name="T36" fmla="*/ 66 w 12440"/>
                <a:gd name="T37" fmla="*/ 431 h 864"/>
                <a:gd name="T38" fmla="*/ 52 w 12440"/>
                <a:gd name="T39" fmla="*/ 411 h 864"/>
                <a:gd name="T40" fmla="*/ 33 w 12440"/>
                <a:gd name="T41" fmla="*/ 354 h 864"/>
                <a:gd name="T42" fmla="*/ 13 w 12440"/>
                <a:gd name="T43" fmla="*/ 237 h 864"/>
                <a:gd name="T44" fmla="*/ 0 w 12440"/>
                <a:gd name="T45" fmla="*/ 1 h 864"/>
                <a:gd name="T46" fmla="*/ 70 w 12440"/>
                <a:gd name="T47" fmla="*/ 160 h 864"/>
                <a:gd name="T48" fmla="*/ 89 w 12440"/>
                <a:gd name="T49" fmla="*/ 314 h 864"/>
                <a:gd name="T50" fmla="*/ 104 w 12440"/>
                <a:gd name="T51" fmla="*/ 370 h 864"/>
                <a:gd name="T52" fmla="*/ 115 w 12440"/>
                <a:gd name="T53" fmla="*/ 391 h 864"/>
                <a:gd name="T54" fmla="*/ 104 w 12440"/>
                <a:gd name="T55" fmla="*/ 384 h 864"/>
                <a:gd name="T56" fmla="*/ 6151 w 12440"/>
                <a:gd name="T57" fmla="*/ 384 h 864"/>
                <a:gd name="T58" fmla="*/ 6180 w 12440"/>
                <a:gd name="T59" fmla="*/ 395 h 864"/>
                <a:gd name="T60" fmla="*/ 6199 w 12440"/>
                <a:gd name="T61" fmla="*/ 418 h 864"/>
                <a:gd name="T62" fmla="*/ 6215 w 12440"/>
                <a:gd name="T63" fmla="*/ 459 h 864"/>
                <a:gd name="T64" fmla="*/ 6232 w 12440"/>
                <a:gd name="T65" fmla="*/ 534 h 864"/>
                <a:gd name="T66" fmla="*/ 6251 w 12440"/>
                <a:gd name="T67" fmla="*/ 748 h 864"/>
                <a:gd name="T68" fmla="*/ 6190 w 12440"/>
                <a:gd name="T69" fmla="*/ 747 h 864"/>
                <a:gd name="T70" fmla="*/ 6210 w 12440"/>
                <a:gd name="T71" fmla="*/ 533 h 864"/>
                <a:gd name="T72" fmla="*/ 6227 w 12440"/>
                <a:gd name="T73" fmla="*/ 457 h 864"/>
                <a:gd name="T74" fmla="*/ 6243 w 12440"/>
                <a:gd name="T75" fmla="*/ 418 h 864"/>
                <a:gd name="T76" fmla="*/ 6261 w 12440"/>
                <a:gd name="T77" fmla="*/ 395 h 864"/>
                <a:gd name="T78" fmla="*/ 6290 w 12440"/>
                <a:gd name="T79" fmla="*/ 384 h 864"/>
                <a:gd name="T80" fmla="*/ 12338 w 12440"/>
                <a:gd name="T81" fmla="*/ 384 h 864"/>
                <a:gd name="T82" fmla="*/ 12327 w 12440"/>
                <a:gd name="T83" fmla="*/ 391 h 864"/>
                <a:gd name="T84" fmla="*/ 12336 w 12440"/>
                <a:gd name="T85" fmla="*/ 374 h 864"/>
                <a:gd name="T86" fmla="*/ 12352 w 12440"/>
                <a:gd name="T87" fmla="*/ 316 h 864"/>
                <a:gd name="T88" fmla="*/ 12371 w 12440"/>
                <a:gd name="T89" fmla="*/ 161 h 864"/>
                <a:gd name="T90" fmla="*/ 12440 w 12440"/>
                <a:gd name="T91" fmla="*/ 1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440" h="864">
                  <a:moveTo>
                    <a:pt x="12440" y="1"/>
                  </a:moveTo>
                  <a:lnTo>
                    <a:pt x="12439" y="85"/>
                  </a:lnTo>
                  <a:lnTo>
                    <a:pt x="12435" y="164"/>
                  </a:lnTo>
                  <a:lnTo>
                    <a:pt x="12428" y="236"/>
                  </a:lnTo>
                  <a:lnTo>
                    <a:pt x="12420" y="299"/>
                  </a:lnTo>
                  <a:lnTo>
                    <a:pt x="12415" y="327"/>
                  </a:lnTo>
                  <a:lnTo>
                    <a:pt x="12409" y="353"/>
                  </a:lnTo>
                  <a:lnTo>
                    <a:pt x="12403" y="375"/>
                  </a:lnTo>
                  <a:lnTo>
                    <a:pt x="12397" y="394"/>
                  </a:lnTo>
                  <a:lnTo>
                    <a:pt x="12389" y="411"/>
                  </a:lnTo>
                  <a:cubicBezTo>
                    <a:pt x="12388" y="413"/>
                    <a:pt x="12388" y="414"/>
                    <a:pt x="12387" y="415"/>
                  </a:cubicBezTo>
                  <a:lnTo>
                    <a:pt x="12380" y="425"/>
                  </a:lnTo>
                  <a:cubicBezTo>
                    <a:pt x="12379" y="428"/>
                    <a:pt x="12377" y="430"/>
                    <a:pt x="12375" y="431"/>
                  </a:cubicBezTo>
                  <a:lnTo>
                    <a:pt x="12368" y="438"/>
                  </a:lnTo>
                  <a:cubicBezTo>
                    <a:pt x="12365" y="441"/>
                    <a:pt x="12360" y="444"/>
                    <a:pt x="12355" y="445"/>
                  </a:cubicBezTo>
                  <a:lnTo>
                    <a:pt x="12348" y="447"/>
                  </a:lnTo>
                  <a:cubicBezTo>
                    <a:pt x="12345" y="448"/>
                    <a:pt x="12342" y="448"/>
                    <a:pt x="12339" y="448"/>
                  </a:cubicBezTo>
                  <a:lnTo>
                    <a:pt x="6290" y="448"/>
                  </a:lnTo>
                  <a:lnTo>
                    <a:pt x="6299" y="447"/>
                  </a:lnTo>
                  <a:lnTo>
                    <a:pt x="6292" y="449"/>
                  </a:lnTo>
                  <a:lnTo>
                    <a:pt x="6305" y="442"/>
                  </a:lnTo>
                  <a:lnTo>
                    <a:pt x="6298" y="448"/>
                  </a:lnTo>
                  <a:lnTo>
                    <a:pt x="6303" y="442"/>
                  </a:lnTo>
                  <a:lnTo>
                    <a:pt x="6296" y="452"/>
                  </a:lnTo>
                  <a:lnTo>
                    <a:pt x="6298" y="448"/>
                  </a:lnTo>
                  <a:lnTo>
                    <a:pt x="6292" y="462"/>
                  </a:lnTo>
                  <a:lnTo>
                    <a:pt x="6287" y="477"/>
                  </a:lnTo>
                  <a:lnTo>
                    <a:pt x="6282" y="496"/>
                  </a:lnTo>
                  <a:lnTo>
                    <a:pt x="6277" y="519"/>
                  </a:lnTo>
                  <a:lnTo>
                    <a:pt x="6272" y="544"/>
                  </a:lnTo>
                  <a:lnTo>
                    <a:pt x="6264" y="604"/>
                  </a:lnTo>
                  <a:lnTo>
                    <a:pt x="6258" y="673"/>
                  </a:lnTo>
                  <a:lnTo>
                    <a:pt x="6254" y="750"/>
                  </a:lnTo>
                  <a:lnTo>
                    <a:pt x="6252" y="833"/>
                  </a:lnTo>
                  <a:cubicBezTo>
                    <a:pt x="6252" y="850"/>
                    <a:pt x="6238" y="864"/>
                    <a:pt x="6220" y="864"/>
                  </a:cubicBezTo>
                  <a:cubicBezTo>
                    <a:pt x="6203" y="864"/>
                    <a:pt x="6189" y="850"/>
                    <a:pt x="6188" y="833"/>
                  </a:cubicBezTo>
                  <a:lnTo>
                    <a:pt x="6187" y="749"/>
                  </a:lnTo>
                  <a:lnTo>
                    <a:pt x="6183" y="672"/>
                  </a:lnTo>
                  <a:lnTo>
                    <a:pt x="6177" y="603"/>
                  </a:lnTo>
                  <a:lnTo>
                    <a:pt x="6169" y="543"/>
                  </a:lnTo>
                  <a:lnTo>
                    <a:pt x="6164" y="517"/>
                  </a:lnTo>
                  <a:lnTo>
                    <a:pt x="6159" y="495"/>
                  </a:lnTo>
                  <a:lnTo>
                    <a:pt x="6154" y="475"/>
                  </a:lnTo>
                  <a:lnTo>
                    <a:pt x="6148" y="459"/>
                  </a:lnTo>
                  <a:lnTo>
                    <a:pt x="6143" y="448"/>
                  </a:lnTo>
                  <a:lnTo>
                    <a:pt x="6145" y="452"/>
                  </a:lnTo>
                  <a:lnTo>
                    <a:pt x="6139" y="442"/>
                  </a:lnTo>
                  <a:lnTo>
                    <a:pt x="6144" y="448"/>
                  </a:lnTo>
                  <a:lnTo>
                    <a:pt x="6137" y="442"/>
                  </a:lnTo>
                  <a:lnTo>
                    <a:pt x="6150" y="449"/>
                  </a:lnTo>
                  <a:lnTo>
                    <a:pt x="6143" y="447"/>
                  </a:lnTo>
                  <a:lnTo>
                    <a:pt x="6151" y="448"/>
                  </a:lnTo>
                  <a:lnTo>
                    <a:pt x="102" y="448"/>
                  </a:lnTo>
                  <a:cubicBezTo>
                    <a:pt x="99" y="448"/>
                    <a:pt x="96" y="448"/>
                    <a:pt x="93" y="447"/>
                  </a:cubicBezTo>
                  <a:lnTo>
                    <a:pt x="86" y="445"/>
                  </a:lnTo>
                  <a:cubicBezTo>
                    <a:pt x="81" y="444"/>
                    <a:pt x="77" y="441"/>
                    <a:pt x="73" y="438"/>
                  </a:cubicBezTo>
                  <a:lnTo>
                    <a:pt x="66" y="431"/>
                  </a:lnTo>
                  <a:cubicBezTo>
                    <a:pt x="64" y="430"/>
                    <a:pt x="63" y="428"/>
                    <a:pt x="61" y="425"/>
                  </a:cubicBezTo>
                  <a:lnTo>
                    <a:pt x="55" y="415"/>
                  </a:lnTo>
                  <a:cubicBezTo>
                    <a:pt x="54" y="414"/>
                    <a:pt x="53" y="413"/>
                    <a:pt x="52" y="411"/>
                  </a:cubicBezTo>
                  <a:lnTo>
                    <a:pt x="46" y="397"/>
                  </a:lnTo>
                  <a:lnTo>
                    <a:pt x="39" y="377"/>
                  </a:lnTo>
                  <a:lnTo>
                    <a:pt x="33" y="354"/>
                  </a:lnTo>
                  <a:lnTo>
                    <a:pt x="27" y="329"/>
                  </a:lnTo>
                  <a:lnTo>
                    <a:pt x="22" y="301"/>
                  </a:lnTo>
                  <a:lnTo>
                    <a:pt x="13" y="237"/>
                  </a:lnTo>
                  <a:lnTo>
                    <a:pt x="6" y="165"/>
                  </a:lnTo>
                  <a:lnTo>
                    <a:pt x="2" y="86"/>
                  </a:lnTo>
                  <a:lnTo>
                    <a:pt x="0" y="1"/>
                  </a:lnTo>
                  <a:lnTo>
                    <a:pt x="64" y="0"/>
                  </a:lnTo>
                  <a:lnTo>
                    <a:pt x="66" y="83"/>
                  </a:lnTo>
                  <a:lnTo>
                    <a:pt x="70" y="160"/>
                  </a:lnTo>
                  <a:lnTo>
                    <a:pt x="76" y="229"/>
                  </a:lnTo>
                  <a:lnTo>
                    <a:pt x="84" y="289"/>
                  </a:lnTo>
                  <a:lnTo>
                    <a:pt x="89" y="314"/>
                  </a:lnTo>
                  <a:lnTo>
                    <a:pt x="94" y="337"/>
                  </a:lnTo>
                  <a:lnTo>
                    <a:pt x="99" y="356"/>
                  </a:lnTo>
                  <a:lnTo>
                    <a:pt x="104" y="370"/>
                  </a:lnTo>
                  <a:lnTo>
                    <a:pt x="110" y="384"/>
                  </a:lnTo>
                  <a:lnTo>
                    <a:pt x="108" y="381"/>
                  </a:lnTo>
                  <a:lnTo>
                    <a:pt x="115" y="391"/>
                  </a:lnTo>
                  <a:lnTo>
                    <a:pt x="110" y="385"/>
                  </a:lnTo>
                  <a:lnTo>
                    <a:pt x="117" y="391"/>
                  </a:lnTo>
                  <a:lnTo>
                    <a:pt x="104" y="384"/>
                  </a:lnTo>
                  <a:lnTo>
                    <a:pt x="111" y="386"/>
                  </a:lnTo>
                  <a:lnTo>
                    <a:pt x="102" y="384"/>
                  </a:lnTo>
                  <a:lnTo>
                    <a:pt x="6151" y="384"/>
                  </a:lnTo>
                  <a:cubicBezTo>
                    <a:pt x="6154" y="384"/>
                    <a:pt x="6157" y="385"/>
                    <a:pt x="6160" y="386"/>
                  </a:cubicBezTo>
                  <a:lnTo>
                    <a:pt x="6167" y="388"/>
                  </a:lnTo>
                  <a:cubicBezTo>
                    <a:pt x="6172" y="389"/>
                    <a:pt x="6177" y="392"/>
                    <a:pt x="6180" y="395"/>
                  </a:cubicBezTo>
                  <a:lnTo>
                    <a:pt x="6187" y="402"/>
                  </a:lnTo>
                  <a:cubicBezTo>
                    <a:pt x="6189" y="403"/>
                    <a:pt x="6191" y="405"/>
                    <a:pt x="6192" y="408"/>
                  </a:cubicBezTo>
                  <a:lnTo>
                    <a:pt x="6199" y="418"/>
                  </a:lnTo>
                  <a:cubicBezTo>
                    <a:pt x="6200" y="419"/>
                    <a:pt x="6200" y="420"/>
                    <a:pt x="6201" y="421"/>
                  </a:cubicBezTo>
                  <a:lnTo>
                    <a:pt x="6209" y="439"/>
                  </a:lnTo>
                  <a:lnTo>
                    <a:pt x="6215" y="459"/>
                  </a:lnTo>
                  <a:lnTo>
                    <a:pt x="6221" y="480"/>
                  </a:lnTo>
                  <a:lnTo>
                    <a:pt x="6227" y="506"/>
                  </a:lnTo>
                  <a:lnTo>
                    <a:pt x="6232" y="534"/>
                  </a:lnTo>
                  <a:lnTo>
                    <a:pt x="6240" y="597"/>
                  </a:lnTo>
                  <a:lnTo>
                    <a:pt x="6247" y="669"/>
                  </a:lnTo>
                  <a:lnTo>
                    <a:pt x="6251" y="748"/>
                  </a:lnTo>
                  <a:lnTo>
                    <a:pt x="6252" y="832"/>
                  </a:lnTo>
                  <a:lnTo>
                    <a:pt x="6188" y="832"/>
                  </a:lnTo>
                  <a:lnTo>
                    <a:pt x="6190" y="747"/>
                  </a:lnTo>
                  <a:lnTo>
                    <a:pt x="6194" y="668"/>
                  </a:lnTo>
                  <a:lnTo>
                    <a:pt x="6201" y="596"/>
                  </a:lnTo>
                  <a:lnTo>
                    <a:pt x="6210" y="533"/>
                  </a:lnTo>
                  <a:lnTo>
                    <a:pt x="6215" y="504"/>
                  </a:lnTo>
                  <a:lnTo>
                    <a:pt x="6221" y="479"/>
                  </a:lnTo>
                  <a:lnTo>
                    <a:pt x="6227" y="457"/>
                  </a:lnTo>
                  <a:lnTo>
                    <a:pt x="6234" y="435"/>
                  </a:lnTo>
                  <a:lnTo>
                    <a:pt x="6240" y="421"/>
                  </a:lnTo>
                  <a:cubicBezTo>
                    <a:pt x="6241" y="420"/>
                    <a:pt x="6242" y="419"/>
                    <a:pt x="6243" y="418"/>
                  </a:cubicBezTo>
                  <a:lnTo>
                    <a:pt x="6249" y="408"/>
                  </a:lnTo>
                  <a:cubicBezTo>
                    <a:pt x="6251" y="405"/>
                    <a:pt x="6252" y="403"/>
                    <a:pt x="6254" y="402"/>
                  </a:cubicBezTo>
                  <a:lnTo>
                    <a:pt x="6261" y="395"/>
                  </a:lnTo>
                  <a:cubicBezTo>
                    <a:pt x="6265" y="392"/>
                    <a:pt x="6269" y="389"/>
                    <a:pt x="6274" y="388"/>
                  </a:cubicBezTo>
                  <a:lnTo>
                    <a:pt x="6281" y="386"/>
                  </a:lnTo>
                  <a:cubicBezTo>
                    <a:pt x="6284" y="385"/>
                    <a:pt x="6287" y="384"/>
                    <a:pt x="6290" y="384"/>
                  </a:cubicBezTo>
                  <a:lnTo>
                    <a:pt x="12339" y="384"/>
                  </a:lnTo>
                  <a:lnTo>
                    <a:pt x="12331" y="386"/>
                  </a:lnTo>
                  <a:lnTo>
                    <a:pt x="12338" y="384"/>
                  </a:lnTo>
                  <a:lnTo>
                    <a:pt x="12325" y="391"/>
                  </a:lnTo>
                  <a:lnTo>
                    <a:pt x="12332" y="385"/>
                  </a:lnTo>
                  <a:lnTo>
                    <a:pt x="12327" y="391"/>
                  </a:lnTo>
                  <a:lnTo>
                    <a:pt x="12333" y="381"/>
                  </a:lnTo>
                  <a:lnTo>
                    <a:pt x="12331" y="384"/>
                  </a:lnTo>
                  <a:lnTo>
                    <a:pt x="12336" y="374"/>
                  </a:lnTo>
                  <a:lnTo>
                    <a:pt x="12342" y="358"/>
                  </a:lnTo>
                  <a:lnTo>
                    <a:pt x="12347" y="338"/>
                  </a:lnTo>
                  <a:lnTo>
                    <a:pt x="12352" y="316"/>
                  </a:lnTo>
                  <a:lnTo>
                    <a:pt x="12357" y="291"/>
                  </a:lnTo>
                  <a:lnTo>
                    <a:pt x="12365" y="230"/>
                  </a:lnTo>
                  <a:lnTo>
                    <a:pt x="12371" y="161"/>
                  </a:lnTo>
                  <a:lnTo>
                    <a:pt x="12375" y="84"/>
                  </a:lnTo>
                  <a:lnTo>
                    <a:pt x="12376" y="0"/>
                  </a:lnTo>
                  <a:lnTo>
                    <a:pt x="12440" y="1"/>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5" name="Rectangle 450"/>
            <p:cNvSpPr>
              <a:spLocks noChangeArrowheads="1"/>
            </p:cNvSpPr>
            <p:nvPr/>
          </p:nvSpPr>
          <p:spPr bwMode="auto">
            <a:xfrm>
              <a:off x="1244" y="1741"/>
              <a:ext cx="547"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000000"/>
                  </a:solidFill>
                  <a:effectLst/>
                  <a:latin typeface="Neo Sans Intel" pitchFamily="34" charset="0"/>
                  <a:cs typeface="Arial" pitchFamily="34" charset="0"/>
                </a:rPr>
                <a:t>Observations, </a:t>
              </a:r>
              <a:r>
                <a:rPr kumimoji="0" lang="en-US" altLang="en-US" sz="1000" b="0" i="1" u="none" strike="noStrike" cap="none" normalizeH="0" baseline="0" dirty="0" smtClean="0">
                  <a:ln>
                    <a:noFill/>
                  </a:ln>
                  <a:solidFill>
                    <a:srgbClr val="000000"/>
                  </a:solidFill>
                  <a:effectLst/>
                  <a:latin typeface="Neo Sans Intel" pitchFamily="34" charset="0"/>
                  <a:cs typeface="Arial" pitchFamily="34" charset="0"/>
                </a:rPr>
                <a:t>n</a:t>
              </a:r>
              <a:endParaRPr kumimoji="0" lang="en-US" altLang="en-US" sz="1800" b="0" i="1" u="none" strike="noStrike" cap="none" normalizeH="0" baseline="0" dirty="0" smtClean="0">
                <a:ln>
                  <a:noFill/>
                </a:ln>
                <a:solidFill>
                  <a:schemeClr val="tx1"/>
                </a:solidFill>
                <a:effectLst/>
                <a:cs typeface="Arial" pitchFamily="34" charset="0"/>
              </a:endParaRPr>
            </a:p>
          </p:txBody>
        </p:sp>
        <p:sp>
          <p:nvSpPr>
            <p:cNvPr id="2056" name="Freeform 451"/>
            <p:cNvSpPr>
              <a:spLocks/>
            </p:cNvSpPr>
            <p:nvPr/>
          </p:nvSpPr>
          <p:spPr bwMode="auto">
            <a:xfrm>
              <a:off x="916" y="1861"/>
              <a:ext cx="1275" cy="74"/>
            </a:xfrm>
            <a:custGeom>
              <a:avLst/>
              <a:gdLst>
                <a:gd name="T0" fmla="*/ 0 w 1275"/>
                <a:gd name="T1" fmla="*/ 0 h 123"/>
                <a:gd name="T2" fmla="*/ 1213 w 1275"/>
                <a:gd name="T3" fmla="*/ 0 h 123"/>
                <a:gd name="T4" fmla="*/ 1275 w 1275"/>
                <a:gd name="T5" fmla="*/ 61 h 123"/>
                <a:gd name="T6" fmla="*/ 1213 w 1275"/>
                <a:gd name="T7" fmla="*/ 123 h 123"/>
                <a:gd name="T8" fmla="*/ 0 w 1275"/>
                <a:gd name="T9" fmla="*/ 123 h 123"/>
                <a:gd name="T10" fmla="*/ 0 w 1275"/>
                <a:gd name="T11" fmla="*/ 0 h 123"/>
              </a:gdLst>
              <a:ahLst/>
              <a:cxnLst>
                <a:cxn ang="0">
                  <a:pos x="T0" y="T1"/>
                </a:cxn>
                <a:cxn ang="0">
                  <a:pos x="T2" y="T3"/>
                </a:cxn>
                <a:cxn ang="0">
                  <a:pos x="T4" y="T5"/>
                </a:cxn>
                <a:cxn ang="0">
                  <a:pos x="T6" y="T7"/>
                </a:cxn>
                <a:cxn ang="0">
                  <a:pos x="T8" y="T9"/>
                </a:cxn>
                <a:cxn ang="0">
                  <a:pos x="T10" y="T11"/>
                </a:cxn>
              </a:cxnLst>
              <a:rect l="0" t="0" r="r" b="b"/>
              <a:pathLst>
                <a:path w="1275" h="123">
                  <a:moveTo>
                    <a:pt x="0" y="0"/>
                  </a:moveTo>
                  <a:lnTo>
                    <a:pt x="1213" y="0"/>
                  </a:lnTo>
                  <a:lnTo>
                    <a:pt x="1275" y="61"/>
                  </a:lnTo>
                  <a:lnTo>
                    <a:pt x="1213" y="123"/>
                  </a:lnTo>
                  <a:lnTo>
                    <a:pt x="0" y="123"/>
                  </a:lnTo>
                  <a:lnTo>
                    <a:pt x="0"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7" name="Rectangle 453"/>
            <p:cNvSpPr>
              <a:spLocks noChangeArrowheads="1"/>
            </p:cNvSpPr>
            <p:nvPr/>
          </p:nvSpPr>
          <p:spPr bwMode="auto">
            <a:xfrm>
              <a:off x="1425" y="1867"/>
              <a:ext cx="121"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1" i="0" u="none" strike="noStrike" cap="none" normalizeH="0" baseline="0" dirty="0" smtClean="0">
                  <a:ln>
                    <a:noFill/>
                  </a:ln>
                  <a:solidFill>
                    <a:srgbClr val="000000"/>
                  </a:solidFill>
                  <a:effectLst/>
                  <a:latin typeface="Neo Sans Intel" pitchFamily="34" charset="0"/>
                  <a:cs typeface="Arial" pitchFamily="34" charset="0"/>
                </a:rPr>
                <a:t>Time</a:t>
              </a:r>
              <a:endParaRPr kumimoji="0" lang="en-US" altLang="en-US" sz="1200" b="0" i="0" u="none" strike="noStrike" cap="none" normalizeH="0" baseline="0" dirty="0" smtClean="0">
                <a:ln>
                  <a:noFill/>
                </a:ln>
                <a:solidFill>
                  <a:schemeClr val="tx1"/>
                </a:solidFill>
                <a:effectLst/>
                <a:latin typeface="Arial" pitchFamily="34" charset="0"/>
                <a:cs typeface="Arial" pitchFamily="34" charset="0"/>
              </a:endParaRPr>
            </a:p>
          </p:txBody>
        </p:sp>
        <p:sp>
          <p:nvSpPr>
            <p:cNvPr id="2058" name="Rectangle 454"/>
            <p:cNvSpPr>
              <a:spLocks noChangeArrowheads="1"/>
            </p:cNvSpPr>
            <p:nvPr/>
          </p:nvSpPr>
          <p:spPr bwMode="auto">
            <a:xfrm>
              <a:off x="1899" y="1013"/>
              <a:ext cx="293" cy="623"/>
            </a:xfrm>
            <a:prstGeom prst="rect">
              <a:avLst/>
            </a:prstGeom>
            <a:solidFill>
              <a:srgbClr val="FFFFFF">
                <a:alpha val="73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9" name="Rectangle 456"/>
            <p:cNvSpPr>
              <a:spLocks noChangeArrowheads="1"/>
            </p:cNvSpPr>
            <p:nvPr/>
          </p:nvSpPr>
          <p:spPr bwMode="auto">
            <a:xfrm>
              <a:off x="1903" y="1026"/>
              <a:ext cx="293" cy="622"/>
            </a:xfrm>
            <a:prstGeom prst="rect">
              <a:avLst/>
            </a:prstGeom>
            <a:solidFill>
              <a:srgbClr val="FFFFFF">
                <a:alpha val="22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vert270" wrap="square" lIns="0" tIns="45720" rIns="0" bIns="45720" numCol="1" anchor="ctr" anchorCtr="0" compatLnSpc="1">
              <a:prstTxWarp prst="textNoShape">
                <a:avLst/>
              </a:prstTxWarp>
            </a:bodyPr>
            <a:lstStyle/>
            <a:p>
              <a:pPr algn="ctr"/>
              <a:r>
                <a:rPr lang="en-US" sz="1200" dirty="0" smtClean="0">
                  <a:solidFill>
                    <a:schemeClr val="bg2">
                      <a:lumMod val="50000"/>
                    </a:schemeClr>
                  </a:solidFill>
                </a:rPr>
                <a:t>Memory Capacity</a:t>
              </a:r>
              <a:endParaRPr lang="en-US" sz="1200" dirty="0">
                <a:solidFill>
                  <a:schemeClr val="bg2">
                    <a:lumMod val="50000"/>
                  </a:schemeClr>
                </a:solidFill>
              </a:endParaRPr>
            </a:p>
          </p:txBody>
        </p:sp>
        <p:sp>
          <p:nvSpPr>
            <p:cNvPr id="2060" name="Freeform 457"/>
            <p:cNvSpPr>
              <a:spLocks noEditPoints="1"/>
            </p:cNvSpPr>
            <p:nvPr/>
          </p:nvSpPr>
          <p:spPr bwMode="auto">
            <a:xfrm>
              <a:off x="1896" y="1011"/>
              <a:ext cx="298" cy="628"/>
            </a:xfrm>
            <a:custGeom>
              <a:avLst/>
              <a:gdLst>
                <a:gd name="T0" fmla="*/ 1 w 298"/>
                <a:gd name="T1" fmla="*/ 41 h 628"/>
                <a:gd name="T2" fmla="*/ 6 w 298"/>
                <a:gd name="T3" fmla="*/ 27 h 628"/>
                <a:gd name="T4" fmla="*/ 15 w 298"/>
                <a:gd name="T5" fmla="*/ 15 h 628"/>
                <a:gd name="T6" fmla="*/ 27 w 298"/>
                <a:gd name="T7" fmla="*/ 6 h 628"/>
                <a:gd name="T8" fmla="*/ 41 w 298"/>
                <a:gd name="T9" fmla="*/ 1 h 628"/>
                <a:gd name="T10" fmla="*/ 246 w 298"/>
                <a:gd name="T11" fmla="*/ 0 h 628"/>
                <a:gd name="T12" fmla="*/ 262 w 298"/>
                <a:gd name="T13" fmla="*/ 2 h 628"/>
                <a:gd name="T14" fmla="*/ 275 w 298"/>
                <a:gd name="T15" fmla="*/ 8 h 628"/>
                <a:gd name="T16" fmla="*/ 287 w 298"/>
                <a:gd name="T17" fmla="*/ 18 h 628"/>
                <a:gd name="T18" fmla="*/ 294 w 298"/>
                <a:gd name="T19" fmla="*/ 31 h 628"/>
                <a:gd name="T20" fmla="*/ 298 w 298"/>
                <a:gd name="T21" fmla="*/ 46 h 628"/>
                <a:gd name="T22" fmla="*/ 298 w 298"/>
                <a:gd name="T23" fmla="*/ 581 h 628"/>
                <a:gd name="T24" fmla="*/ 294 w 298"/>
                <a:gd name="T25" fmla="*/ 596 h 628"/>
                <a:gd name="T26" fmla="*/ 287 w 298"/>
                <a:gd name="T27" fmla="*/ 609 h 628"/>
                <a:gd name="T28" fmla="*/ 276 w 298"/>
                <a:gd name="T29" fmla="*/ 619 h 628"/>
                <a:gd name="T30" fmla="*/ 262 w 298"/>
                <a:gd name="T31" fmla="*/ 625 h 628"/>
                <a:gd name="T32" fmla="*/ 247 w 298"/>
                <a:gd name="T33" fmla="*/ 628 h 628"/>
                <a:gd name="T34" fmla="*/ 42 w 298"/>
                <a:gd name="T35" fmla="*/ 627 h 628"/>
                <a:gd name="T36" fmla="*/ 27 w 298"/>
                <a:gd name="T37" fmla="*/ 621 h 628"/>
                <a:gd name="T38" fmla="*/ 15 w 298"/>
                <a:gd name="T39" fmla="*/ 613 h 628"/>
                <a:gd name="T40" fmla="*/ 6 w 298"/>
                <a:gd name="T41" fmla="*/ 601 h 628"/>
                <a:gd name="T42" fmla="*/ 1 w 298"/>
                <a:gd name="T43" fmla="*/ 586 h 628"/>
                <a:gd name="T44" fmla="*/ 0 w 298"/>
                <a:gd name="T45" fmla="*/ 52 h 628"/>
                <a:gd name="T46" fmla="*/ 7 w 298"/>
                <a:gd name="T47" fmla="*/ 585 h 628"/>
                <a:gd name="T48" fmla="*/ 12 w 298"/>
                <a:gd name="T49" fmla="*/ 597 h 628"/>
                <a:gd name="T50" fmla="*/ 20 w 298"/>
                <a:gd name="T51" fmla="*/ 608 h 628"/>
                <a:gd name="T52" fmla="*/ 30 w 298"/>
                <a:gd name="T53" fmla="*/ 616 h 628"/>
                <a:gd name="T54" fmla="*/ 43 w 298"/>
                <a:gd name="T55" fmla="*/ 620 h 628"/>
                <a:gd name="T56" fmla="*/ 246 w 298"/>
                <a:gd name="T57" fmla="*/ 621 h 628"/>
                <a:gd name="T58" fmla="*/ 260 w 298"/>
                <a:gd name="T59" fmla="*/ 619 h 628"/>
                <a:gd name="T60" fmla="*/ 272 w 298"/>
                <a:gd name="T61" fmla="*/ 613 h 628"/>
                <a:gd name="T62" fmla="*/ 281 w 298"/>
                <a:gd name="T63" fmla="*/ 605 h 628"/>
                <a:gd name="T64" fmla="*/ 288 w 298"/>
                <a:gd name="T65" fmla="*/ 593 h 628"/>
                <a:gd name="T66" fmla="*/ 292 w 298"/>
                <a:gd name="T67" fmla="*/ 580 h 628"/>
                <a:gd name="T68" fmla="*/ 292 w 298"/>
                <a:gd name="T69" fmla="*/ 47 h 628"/>
                <a:gd name="T70" fmla="*/ 288 w 298"/>
                <a:gd name="T71" fmla="*/ 34 h 628"/>
                <a:gd name="T72" fmla="*/ 282 w 298"/>
                <a:gd name="T73" fmla="*/ 23 h 628"/>
                <a:gd name="T74" fmla="*/ 272 w 298"/>
                <a:gd name="T75" fmla="*/ 14 h 628"/>
                <a:gd name="T76" fmla="*/ 260 w 298"/>
                <a:gd name="T77" fmla="*/ 8 h 628"/>
                <a:gd name="T78" fmla="*/ 246 w 298"/>
                <a:gd name="T79" fmla="*/ 6 h 628"/>
                <a:gd name="T80" fmla="*/ 43 w 298"/>
                <a:gd name="T81" fmla="*/ 7 h 628"/>
                <a:gd name="T82" fmla="*/ 30 w 298"/>
                <a:gd name="T83" fmla="*/ 12 h 628"/>
                <a:gd name="T84" fmla="*/ 20 w 298"/>
                <a:gd name="T85" fmla="*/ 20 h 628"/>
                <a:gd name="T86" fmla="*/ 12 w 298"/>
                <a:gd name="T87" fmla="*/ 30 h 628"/>
                <a:gd name="T88" fmla="*/ 8 w 298"/>
                <a:gd name="T89" fmla="*/ 42 h 628"/>
                <a:gd name="T90" fmla="*/ 7 w 298"/>
                <a:gd name="T91" fmla="*/ 575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8" h="628">
                  <a:moveTo>
                    <a:pt x="0" y="52"/>
                  </a:moveTo>
                  <a:lnTo>
                    <a:pt x="0" y="47"/>
                  </a:lnTo>
                  <a:lnTo>
                    <a:pt x="1" y="41"/>
                  </a:lnTo>
                  <a:lnTo>
                    <a:pt x="2" y="36"/>
                  </a:lnTo>
                  <a:lnTo>
                    <a:pt x="4" y="32"/>
                  </a:lnTo>
                  <a:lnTo>
                    <a:pt x="6" y="27"/>
                  </a:lnTo>
                  <a:lnTo>
                    <a:pt x="9" y="23"/>
                  </a:lnTo>
                  <a:lnTo>
                    <a:pt x="12" y="19"/>
                  </a:lnTo>
                  <a:lnTo>
                    <a:pt x="15" y="15"/>
                  </a:lnTo>
                  <a:lnTo>
                    <a:pt x="19" y="12"/>
                  </a:lnTo>
                  <a:lnTo>
                    <a:pt x="23" y="9"/>
                  </a:lnTo>
                  <a:lnTo>
                    <a:pt x="27" y="6"/>
                  </a:lnTo>
                  <a:lnTo>
                    <a:pt x="32" y="4"/>
                  </a:lnTo>
                  <a:lnTo>
                    <a:pt x="36" y="2"/>
                  </a:lnTo>
                  <a:lnTo>
                    <a:pt x="41" y="1"/>
                  </a:lnTo>
                  <a:lnTo>
                    <a:pt x="47" y="0"/>
                  </a:lnTo>
                  <a:lnTo>
                    <a:pt x="52" y="0"/>
                  </a:lnTo>
                  <a:lnTo>
                    <a:pt x="246" y="0"/>
                  </a:lnTo>
                  <a:lnTo>
                    <a:pt x="252" y="0"/>
                  </a:lnTo>
                  <a:lnTo>
                    <a:pt x="257" y="1"/>
                  </a:lnTo>
                  <a:lnTo>
                    <a:pt x="262" y="2"/>
                  </a:lnTo>
                  <a:lnTo>
                    <a:pt x="267" y="4"/>
                  </a:lnTo>
                  <a:lnTo>
                    <a:pt x="271" y="6"/>
                  </a:lnTo>
                  <a:lnTo>
                    <a:pt x="275" y="8"/>
                  </a:lnTo>
                  <a:lnTo>
                    <a:pt x="279" y="11"/>
                  </a:lnTo>
                  <a:lnTo>
                    <a:pt x="283" y="15"/>
                  </a:lnTo>
                  <a:lnTo>
                    <a:pt x="287" y="18"/>
                  </a:lnTo>
                  <a:lnTo>
                    <a:pt x="290" y="22"/>
                  </a:lnTo>
                  <a:lnTo>
                    <a:pt x="292" y="27"/>
                  </a:lnTo>
                  <a:lnTo>
                    <a:pt x="294" y="31"/>
                  </a:lnTo>
                  <a:lnTo>
                    <a:pt x="296" y="36"/>
                  </a:lnTo>
                  <a:lnTo>
                    <a:pt x="297" y="41"/>
                  </a:lnTo>
                  <a:lnTo>
                    <a:pt x="298" y="46"/>
                  </a:lnTo>
                  <a:lnTo>
                    <a:pt x="298" y="51"/>
                  </a:lnTo>
                  <a:lnTo>
                    <a:pt x="298" y="576"/>
                  </a:lnTo>
                  <a:lnTo>
                    <a:pt x="298" y="581"/>
                  </a:lnTo>
                  <a:lnTo>
                    <a:pt x="298" y="586"/>
                  </a:lnTo>
                  <a:lnTo>
                    <a:pt x="296" y="591"/>
                  </a:lnTo>
                  <a:lnTo>
                    <a:pt x="294" y="596"/>
                  </a:lnTo>
                  <a:lnTo>
                    <a:pt x="292" y="600"/>
                  </a:lnTo>
                  <a:lnTo>
                    <a:pt x="290" y="605"/>
                  </a:lnTo>
                  <a:lnTo>
                    <a:pt x="287" y="609"/>
                  </a:lnTo>
                  <a:lnTo>
                    <a:pt x="283" y="612"/>
                  </a:lnTo>
                  <a:lnTo>
                    <a:pt x="280" y="616"/>
                  </a:lnTo>
                  <a:lnTo>
                    <a:pt x="276" y="619"/>
                  </a:lnTo>
                  <a:lnTo>
                    <a:pt x="271" y="621"/>
                  </a:lnTo>
                  <a:lnTo>
                    <a:pt x="267" y="623"/>
                  </a:lnTo>
                  <a:lnTo>
                    <a:pt x="262" y="625"/>
                  </a:lnTo>
                  <a:lnTo>
                    <a:pt x="257" y="627"/>
                  </a:lnTo>
                  <a:lnTo>
                    <a:pt x="252" y="627"/>
                  </a:lnTo>
                  <a:lnTo>
                    <a:pt x="247" y="628"/>
                  </a:lnTo>
                  <a:lnTo>
                    <a:pt x="52" y="628"/>
                  </a:lnTo>
                  <a:lnTo>
                    <a:pt x="47" y="627"/>
                  </a:lnTo>
                  <a:lnTo>
                    <a:pt x="42" y="627"/>
                  </a:lnTo>
                  <a:lnTo>
                    <a:pt x="37" y="625"/>
                  </a:lnTo>
                  <a:lnTo>
                    <a:pt x="32" y="624"/>
                  </a:lnTo>
                  <a:lnTo>
                    <a:pt x="27" y="621"/>
                  </a:lnTo>
                  <a:lnTo>
                    <a:pt x="23" y="619"/>
                  </a:lnTo>
                  <a:lnTo>
                    <a:pt x="19" y="616"/>
                  </a:lnTo>
                  <a:lnTo>
                    <a:pt x="15" y="613"/>
                  </a:lnTo>
                  <a:lnTo>
                    <a:pt x="12" y="609"/>
                  </a:lnTo>
                  <a:lnTo>
                    <a:pt x="9" y="605"/>
                  </a:lnTo>
                  <a:lnTo>
                    <a:pt x="6" y="601"/>
                  </a:lnTo>
                  <a:lnTo>
                    <a:pt x="4" y="596"/>
                  </a:lnTo>
                  <a:lnTo>
                    <a:pt x="2" y="591"/>
                  </a:lnTo>
                  <a:lnTo>
                    <a:pt x="1" y="586"/>
                  </a:lnTo>
                  <a:lnTo>
                    <a:pt x="0" y="581"/>
                  </a:lnTo>
                  <a:lnTo>
                    <a:pt x="0" y="576"/>
                  </a:lnTo>
                  <a:lnTo>
                    <a:pt x="0" y="52"/>
                  </a:lnTo>
                  <a:close/>
                  <a:moveTo>
                    <a:pt x="7" y="575"/>
                  </a:moveTo>
                  <a:lnTo>
                    <a:pt x="7" y="580"/>
                  </a:lnTo>
                  <a:lnTo>
                    <a:pt x="7" y="585"/>
                  </a:lnTo>
                  <a:lnTo>
                    <a:pt x="8" y="589"/>
                  </a:lnTo>
                  <a:lnTo>
                    <a:pt x="10" y="593"/>
                  </a:lnTo>
                  <a:lnTo>
                    <a:pt x="12" y="597"/>
                  </a:lnTo>
                  <a:lnTo>
                    <a:pt x="14" y="601"/>
                  </a:lnTo>
                  <a:lnTo>
                    <a:pt x="17" y="604"/>
                  </a:lnTo>
                  <a:lnTo>
                    <a:pt x="20" y="608"/>
                  </a:lnTo>
                  <a:lnTo>
                    <a:pt x="23" y="611"/>
                  </a:lnTo>
                  <a:lnTo>
                    <a:pt x="26" y="613"/>
                  </a:lnTo>
                  <a:lnTo>
                    <a:pt x="30" y="616"/>
                  </a:lnTo>
                  <a:lnTo>
                    <a:pt x="34" y="617"/>
                  </a:lnTo>
                  <a:lnTo>
                    <a:pt x="38" y="619"/>
                  </a:lnTo>
                  <a:lnTo>
                    <a:pt x="43" y="620"/>
                  </a:lnTo>
                  <a:lnTo>
                    <a:pt x="47" y="621"/>
                  </a:lnTo>
                  <a:lnTo>
                    <a:pt x="52" y="621"/>
                  </a:lnTo>
                  <a:lnTo>
                    <a:pt x="246" y="621"/>
                  </a:lnTo>
                  <a:lnTo>
                    <a:pt x="251" y="621"/>
                  </a:lnTo>
                  <a:lnTo>
                    <a:pt x="256" y="620"/>
                  </a:lnTo>
                  <a:lnTo>
                    <a:pt x="260" y="619"/>
                  </a:lnTo>
                  <a:lnTo>
                    <a:pt x="264" y="618"/>
                  </a:lnTo>
                  <a:lnTo>
                    <a:pt x="268" y="616"/>
                  </a:lnTo>
                  <a:lnTo>
                    <a:pt x="272" y="613"/>
                  </a:lnTo>
                  <a:lnTo>
                    <a:pt x="275" y="611"/>
                  </a:lnTo>
                  <a:lnTo>
                    <a:pt x="279" y="608"/>
                  </a:lnTo>
                  <a:lnTo>
                    <a:pt x="281" y="605"/>
                  </a:lnTo>
                  <a:lnTo>
                    <a:pt x="284" y="601"/>
                  </a:lnTo>
                  <a:lnTo>
                    <a:pt x="286" y="597"/>
                  </a:lnTo>
                  <a:lnTo>
                    <a:pt x="288" y="593"/>
                  </a:lnTo>
                  <a:lnTo>
                    <a:pt x="290" y="589"/>
                  </a:lnTo>
                  <a:lnTo>
                    <a:pt x="291" y="585"/>
                  </a:lnTo>
                  <a:lnTo>
                    <a:pt x="292" y="580"/>
                  </a:lnTo>
                  <a:lnTo>
                    <a:pt x="292" y="576"/>
                  </a:lnTo>
                  <a:lnTo>
                    <a:pt x="292" y="52"/>
                  </a:lnTo>
                  <a:lnTo>
                    <a:pt x="292" y="47"/>
                  </a:lnTo>
                  <a:lnTo>
                    <a:pt x="291" y="43"/>
                  </a:lnTo>
                  <a:lnTo>
                    <a:pt x="290" y="38"/>
                  </a:lnTo>
                  <a:lnTo>
                    <a:pt x="288" y="34"/>
                  </a:lnTo>
                  <a:lnTo>
                    <a:pt x="286" y="30"/>
                  </a:lnTo>
                  <a:lnTo>
                    <a:pt x="284" y="26"/>
                  </a:lnTo>
                  <a:lnTo>
                    <a:pt x="282" y="23"/>
                  </a:lnTo>
                  <a:lnTo>
                    <a:pt x="279" y="20"/>
                  </a:lnTo>
                  <a:lnTo>
                    <a:pt x="276" y="17"/>
                  </a:lnTo>
                  <a:lnTo>
                    <a:pt x="272" y="14"/>
                  </a:lnTo>
                  <a:lnTo>
                    <a:pt x="268" y="12"/>
                  </a:lnTo>
                  <a:lnTo>
                    <a:pt x="264" y="10"/>
                  </a:lnTo>
                  <a:lnTo>
                    <a:pt x="260" y="8"/>
                  </a:lnTo>
                  <a:lnTo>
                    <a:pt x="256" y="7"/>
                  </a:lnTo>
                  <a:lnTo>
                    <a:pt x="251" y="7"/>
                  </a:lnTo>
                  <a:lnTo>
                    <a:pt x="246" y="6"/>
                  </a:lnTo>
                  <a:lnTo>
                    <a:pt x="52" y="6"/>
                  </a:lnTo>
                  <a:lnTo>
                    <a:pt x="47" y="7"/>
                  </a:lnTo>
                  <a:lnTo>
                    <a:pt x="43" y="7"/>
                  </a:lnTo>
                  <a:lnTo>
                    <a:pt x="39" y="8"/>
                  </a:lnTo>
                  <a:lnTo>
                    <a:pt x="34" y="10"/>
                  </a:lnTo>
                  <a:lnTo>
                    <a:pt x="30" y="12"/>
                  </a:lnTo>
                  <a:lnTo>
                    <a:pt x="27" y="14"/>
                  </a:lnTo>
                  <a:lnTo>
                    <a:pt x="23" y="17"/>
                  </a:lnTo>
                  <a:lnTo>
                    <a:pt x="20" y="20"/>
                  </a:lnTo>
                  <a:lnTo>
                    <a:pt x="17" y="23"/>
                  </a:lnTo>
                  <a:lnTo>
                    <a:pt x="14" y="26"/>
                  </a:lnTo>
                  <a:lnTo>
                    <a:pt x="12" y="30"/>
                  </a:lnTo>
                  <a:lnTo>
                    <a:pt x="10" y="34"/>
                  </a:lnTo>
                  <a:lnTo>
                    <a:pt x="9" y="38"/>
                  </a:lnTo>
                  <a:lnTo>
                    <a:pt x="8" y="42"/>
                  </a:lnTo>
                  <a:lnTo>
                    <a:pt x="7" y="47"/>
                  </a:lnTo>
                  <a:lnTo>
                    <a:pt x="7" y="52"/>
                  </a:lnTo>
                  <a:lnTo>
                    <a:pt x="7" y="575"/>
                  </a:lnTo>
                  <a:close/>
                </a:path>
              </a:pathLst>
            </a:custGeom>
            <a:solidFill>
              <a:srgbClr val="737373"/>
            </a:solidFill>
            <a:ln w="0" cap="flat">
              <a:solidFill>
                <a:srgbClr val="73737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1" name="Rectangle 458"/>
            <p:cNvSpPr>
              <a:spLocks noChangeArrowheads="1"/>
            </p:cNvSpPr>
            <p:nvPr/>
          </p:nvSpPr>
          <p:spPr bwMode="auto">
            <a:xfrm>
              <a:off x="2028" y="1468"/>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062" name="Rectangle 459"/>
            <p:cNvSpPr>
              <a:spLocks noChangeArrowheads="1"/>
            </p:cNvSpPr>
            <p:nvPr/>
          </p:nvSpPr>
          <p:spPr bwMode="auto">
            <a:xfrm>
              <a:off x="2127" y="1475"/>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itchFamily="34" charset="0"/>
                <a:cs typeface="Arial" pitchFamily="34" charset="0"/>
              </a:endParaRPr>
            </a:p>
          </p:txBody>
        </p:sp>
      </p:grpSp>
      <p:sp>
        <p:nvSpPr>
          <p:cNvPr id="2469" name="Left Brace 2468"/>
          <p:cNvSpPr/>
          <p:nvPr/>
        </p:nvSpPr>
        <p:spPr>
          <a:xfrm>
            <a:off x="4331923" y="3647285"/>
            <a:ext cx="152426" cy="782780"/>
          </a:xfrm>
          <a:prstGeom prst="leftBrace">
            <a:avLst/>
          </a:prstGeom>
          <a:ln w="15875">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70" name="TextBox 2469"/>
          <p:cNvSpPr txBox="1"/>
          <p:nvPr/>
        </p:nvSpPr>
        <p:spPr>
          <a:xfrm rot="16200000">
            <a:off x="3819813" y="3821380"/>
            <a:ext cx="833021" cy="400110"/>
          </a:xfrm>
          <a:prstGeom prst="rect">
            <a:avLst/>
          </a:prstGeom>
          <a:noFill/>
        </p:spPr>
        <p:txBody>
          <a:bodyPr wrap="square" rtlCol="0">
            <a:spAutoFit/>
          </a:bodyPr>
          <a:lstStyle/>
          <a:p>
            <a:pPr algn="ctr"/>
            <a:r>
              <a:rPr lang="en-US" sz="1000" dirty="0" smtClean="0">
                <a:latin typeface="Neo Sans Intel"/>
                <a:cs typeface="Neo Sans Intel"/>
              </a:rPr>
              <a:t>Attributes, </a:t>
            </a:r>
            <a:r>
              <a:rPr lang="en-US" sz="1000" i="1" dirty="0" smtClean="0">
                <a:latin typeface="Neo Sans Intel"/>
                <a:cs typeface="Neo Sans Intel"/>
              </a:rPr>
              <a:t>p</a:t>
            </a:r>
          </a:p>
        </p:txBody>
      </p:sp>
      <p:sp>
        <p:nvSpPr>
          <p:cNvPr id="2472" name="Rectangle 9"/>
          <p:cNvSpPr>
            <a:spLocks noChangeArrowheads="1"/>
          </p:cNvSpPr>
          <p:nvPr/>
        </p:nvSpPr>
        <p:spPr bwMode="auto">
          <a:xfrm>
            <a:off x="4536167" y="5697521"/>
            <a:ext cx="87850" cy="71504"/>
          </a:xfrm>
          <a:prstGeom prst="rect">
            <a:avLst/>
          </a:prstGeom>
          <a:solidFill>
            <a:srgbClr val="FF0000"/>
          </a:solidFill>
          <a:ln w="9525">
            <a:solidFill>
              <a:schemeClr val="bg2">
                <a:lumMod val="75000"/>
              </a:schemeClr>
            </a:solidFill>
            <a:miter lim="800000"/>
            <a:headEnd/>
            <a:tailEnd/>
          </a:ln>
        </p:spPr>
        <p:txBody>
          <a:bodyPr vert="horz" wrap="square" lIns="91440" tIns="45720" rIns="91440" bIns="45720" numCol="1" anchor="t" anchorCtr="0" compatLnSpc="1">
            <a:prstTxWarp prst="textNoShape">
              <a:avLst/>
            </a:prstTxWarp>
          </a:bodyPr>
          <a:lstStyle/>
          <a:p>
            <a:endParaRPr lang="en-US" sz="500" dirty="0"/>
          </a:p>
        </p:txBody>
      </p:sp>
      <p:sp>
        <p:nvSpPr>
          <p:cNvPr id="2473" name="Rectangle 461"/>
          <p:cNvSpPr>
            <a:spLocks noChangeArrowheads="1"/>
          </p:cNvSpPr>
          <p:nvPr/>
        </p:nvSpPr>
        <p:spPr bwMode="auto">
          <a:xfrm>
            <a:off x="4664451" y="5675047"/>
            <a:ext cx="330219"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Neo Sans Intel" pitchFamily="34" charset="0"/>
                <a:cs typeface="Arial" pitchFamily="34" charset="0"/>
              </a:rPr>
              <a:t>Outlier</a:t>
            </a:r>
            <a:endParaRPr kumimoji="0" lang="en-US" alt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474" name="Rectangle 447"/>
          <p:cNvSpPr>
            <a:spLocks noChangeArrowheads="1"/>
          </p:cNvSpPr>
          <p:nvPr/>
        </p:nvSpPr>
        <p:spPr bwMode="auto">
          <a:xfrm>
            <a:off x="4406624" y="1575503"/>
            <a:ext cx="16190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rgbClr val="4C4C4C"/>
                </a:solidFill>
                <a:effectLst/>
                <a:latin typeface="Verdana" pitchFamily="34" charset="0"/>
                <a:cs typeface="Arial" pitchFamily="34" charset="0"/>
              </a:rPr>
              <a:t>…</a:t>
            </a:r>
            <a:endParaRPr kumimoji="0" lang="en-US" altLang="en-US" sz="2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320457844"/>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p:nvPr>
        </p:nvSpPr>
        <p:spPr/>
        <p:txBody>
          <a:bodyPr/>
          <a:lstStyle/>
          <a:p>
            <a:r>
              <a:rPr lang="en-US" dirty="0"/>
              <a:t>Intel® Data Analytics Acceleration </a:t>
            </a:r>
            <a:r>
              <a:rPr lang="en-US" dirty="0" smtClean="0"/>
              <a:t>Library</a:t>
            </a:r>
            <a:br>
              <a:rPr lang="en-US" dirty="0" smtClean="0"/>
            </a:br>
            <a:r>
              <a:rPr lang="en-US" dirty="0" smtClean="0"/>
              <a:t>(Intel ® DAAL)</a:t>
            </a:r>
            <a:endParaRPr lang="en-US" dirty="0"/>
          </a:p>
        </p:txBody>
      </p:sp>
      <p:sp>
        <p:nvSpPr>
          <p:cNvPr id="32" name="Content Placeholder 31"/>
          <p:cNvSpPr>
            <a:spLocks noGrp="1"/>
          </p:cNvSpPr>
          <p:nvPr>
            <p:ph sz="quarter" idx="13"/>
          </p:nvPr>
        </p:nvSpPr>
        <p:spPr/>
        <p:txBody>
          <a:bodyPr/>
          <a:lstStyle/>
          <a:p>
            <a:pPr marL="285750" indent="-285750">
              <a:spcAft>
                <a:spcPts val="0"/>
              </a:spcAft>
              <a:buFont typeface="Arial" panose="020B0604020202020204" pitchFamily="34" charset="0"/>
              <a:buChar char="•"/>
            </a:pPr>
            <a:r>
              <a:rPr lang="en-US" sz="1400" dirty="0">
                <a:solidFill>
                  <a:srgbClr val="0070C0"/>
                </a:solidFill>
              </a:rPr>
              <a:t>Targets both data centers (Intel® Xeon® and Intel® Xeon Phi™) and edge-devices (Intel® </a:t>
            </a:r>
            <a:r>
              <a:rPr lang="en-US" sz="1400" dirty="0" smtClean="0">
                <a:solidFill>
                  <a:srgbClr val="0070C0"/>
                </a:solidFill>
              </a:rPr>
              <a:t>Atom)</a:t>
            </a:r>
          </a:p>
          <a:p>
            <a:pPr marL="285750" indent="-285750">
              <a:spcAft>
                <a:spcPts val="0"/>
              </a:spcAft>
              <a:buFont typeface="Arial" panose="020B0604020202020204" pitchFamily="34" charset="0"/>
              <a:buChar char="•"/>
            </a:pPr>
            <a:r>
              <a:rPr lang="en-US" sz="1400" dirty="0" smtClean="0">
                <a:solidFill>
                  <a:srgbClr val="0070C0"/>
                </a:solidFill>
              </a:rPr>
              <a:t>Perform </a:t>
            </a:r>
            <a:r>
              <a:rPr lang="en-US" sz="1400" dirty="0">
                <a:solidFill>
                  <a:srgbClr val="0070C0"/>
                </a:solidFill>
              </a:rPr>
              <a:t>analysis close to data source (sensor/client/server) to optimize response latency, decrease network bandwidth utilization, and maximize security</a:t>
            </a:r>
          </a:p>
          <a:p>
            <a:pPr marL="285750" indent="-285750">
              <a:spcAft>
                <a:spcPts val="0"/>
              </a:spcAft>
              <a:buFont typeface="Arial" panose="020B0604020202020204" pitchFamily="34" charset="0"/>
              <a:buChar char="•"/>
            </a:pPr>
            <a:r>
              <a:rPr lang="en-US" sz="1400" dirty="0">
                <a:solidFill>
                  <a:srgbClr val="0070C0"/>
                </a:solidFill>
              </a:rPr>
              <a:t>Offload data to server/cluster for complex and large-scale analytics</a:t>
            </a:r>
            <a:endParaRPr lang="en-US" sz="1400" dirty="0">
              <a:solidFill>
                <a:srgbClr val="003C71"/>
              </a:solidFill>
            </a:endParaRPr>
          </a:p>
          <a:p>
            <a:pPr>
              <a:spcAft>
                <a:spcPts val="0"/>
              </a:spcAft>
            </a:pPr>
            <a:endParaRPr lang="en-US" sz="1400" dirty="0"/>
          </a:p>
        </p:txBody>
      </p:sp>
      <p:sp>
        <p:nvSpPr>
          <p:cNvPr id="6" name="Rectangle 5"/>
          <p:cNvSpPr/>
          <p:nvPr/>
        </p:nvSpPr>
        <p:spPr>
          <a:xfrm>
            <a:off x="946838" y="3408806"/>
            <a:ext cx="1464060" cy="930276"/>
          </a:xfrm>
          <a:prstGeom prst="rect">
            <a:avLst/>
          </a:prstGeom>
          <a:no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18288" tIns="18288" rIns="18288" bIns="18288" rtlCol="0" anchor="ctr"/>
          <a:lstStyle/>
          <a:p>
            <a:r>
              <a:rPr lang="en-US" sz="1100" dirty="0" smtClean="0">
                <a:solidFill>
                  <a:schemeClr val="tx1"/>
                </a:solidFill>
                <a:effectLst/>
              </a:rPr>
              <a:t>(De-)Compression</a:t>
            </a:r>
          </a:p>
          <a:p>
            <a:r>
              <a:rPr lang="en-US" sz="1100" dirty="0" smtClean="0">
                <a:solidFill>
                  <a:schemeClr val="tx1"/>
                </a:solidFill>
              </a:rPr>
              <a:t>(De-)Serialization</a:t>
            </a:r>
            <a:endParaRPr lang="en-US" sz="1100" dirty="0" smtClean="0">
              <a:solidFill>
                <a:schemeClr val="tx1"/>
              </a:solidFill>
              <a:effectLst/>
            </a:endParaRPr>
          </a:p>
        </p:txBody>
      </p:sp>
      <p:sp>
        <p:nvSpPr>
          <p:cNvPr id="7" name="Rectangle 6"/>
          <p:cNvSpPr/>
          <p:nvPr/>
        </p:nvSpPr>
        <p:spPr>
          <a:xfrm>
            <a:off x="2612872" y="3408806"/>
            <a:ext cx="2677363" cy="1343745"/>
          </a:xfrm>
          <a:prstGeom prst="rect">
            <a:avLst/>
          </a:prstGeom>
          <a:no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18288" tIns="228600" rIns="18288" bIns="18288" numCol="1" rtlCol="0" anchor="ctr"/>
          <a:lstStyle/>
          <a:p>
            <a:r>
              <a:rPr lang="en-US" sz="1100" dirty="0" smtClean="0">
                <a:solidFill>
                  <a:schemeClr val="tx1"/>
                </a:solidFill>
                <a:effectLst/>
              </a:rPr>
              <a:t>PCA</a:t>
            </a:r>
          </a:p>
          <a:p>
            <a:r>
              <a:rPr lang="en-US" sz="1100" dirty="0" smtClean="0">
                <a:solidFill>
                  <a:schemeClr val="tx1"/>
                </a:solidFill>
                <a:effectLst/>
              </a:rPr>
              <a:t>Statistical moments</a:t>
            </a:r>
          </a:p>
          <a:p>
            <a:r>
              <a:rPr lang="en-US" sz="1100" dirty="0" smtClean="0">
                <a:solidFill>
                  <a:schemeClr val="tx1"/>
                </a:solidFill>
              </a:rPr>
              <a:t>Quantiles</a:t>
            </a:r>
            <a:endParaRPr lang="en-US" sz="1100" dirty="0" smtClean="0">
              <a:solidFill>
                <a:schemeClr val="tx1"/>
              </a:solidFill>
              <a:effectLst/>
            </a:endParaRPr>
          </a:p>
          <a:p>
            <a:r>
              <a:rPr lang="en-US" sz="1100" dirty="0" smtClean="0">
                <a:solidFill>
                  <a:schemeClr val="tx1"/>
                </a:solidFill>
                <a:effectLst/>
              </a:rPr>
              <a:t>Var</a:t>
            </a:r>
            <a:r>
              <a:rPr lang="en-US" sz="1100" dirty="0" smtClean="0">
                <a:solidFill>
                  <a:schemeClr val="tx1"/>
                </a:solidFill>
              </a:rPr>
              <a:t>iance</a:t>
            </a:r>
            <a:r>
              <a:rPr lang="en-US" sz="1100" dirty="0" smtClean="0">
                <a:solidFill>
                  <a:schemeClr val="tx1"/>
                </a:solidFill>
                <a:effectLst/>
              </a:rPr>
              <a:t> matrix</a:t>
            </a:r>
          </a:p>
          <a:p>
            <a:r>
              <a:rPr lang="en-US" sz="1100" dirty="0" smtClean="0">
                <a:solidFill>
                  <a:schemeClr val="tx1"/>
                </a:solidFill>
              </a:rPr>
              <a:t>QR, SVD, </a:t>
            </a:r>
            <a:r>
              <a:rPr lang="en-US" sz="1100" dirty="0" err="1" smtClean="0">
                <a:solidFill>
                  <a:schemeClr val="tx1"/>
                </a:solidFill>
              </a:rPr>
              <a:t>Cholesky</a:t>
            </a:r>
            <a:endParaRPr lang="en-US" sz="1100" dirty="0" smtClean="0">
              <a:solidFill>
                <a:schemeClr val="tx1"/>
              </a:solidFill>
              <a:effectLst/>
            </a:endParaRPr>
          </a:p>
          <a:p>
            <a:r>
              <a:rPr lang="en-US" sz="1100" dirty="0" smtClean="0">
                <a:solidFill>
                  <a:schemeClr val="tx1"/>
                </a:solidFill>
                <a:effectLst/>
              </a:rPr>
              <a:t>Apriori</a:t>
            </a:r>
          </a:p>
          <a:p>
            <a:r>
              <a:rPr lang="en-US" sz="1100" dirty="0" smtClean="0">
                <a:solidFill>
                  <a:schemeClr val="tx1"/>
                </a:solidFill>
                <a:effectLst/>
              </a:rPr>
              <a:t>Outlier detection</a:t>
            </a:r>
          </a:p>
        </p:txBody>
      </p:sp>
      <p:sp>
        <p:nvSpPr>
          <p:cNvPr id="8" name="Rectangle 7"/>
          <p:cNvSpPr/>
          <p:nvPr/>
        </p:nvSpPr>
        <p:spPr>
          <a:xfrm>
            <a:off x="5432048" y="3251200"/>
            <a:ext cx="3295977" cy="1706880"/>
          </a:xfrm>
          <a:prstGeom prst="rect">
            <a:avLst/>
          </a:prstGeom>
          <a:no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18288" tIns="228600" rIns="18288" bIns="18288" numCol="2" rtlCol="0" anchor="ctr"/>
          <a:lstStyle/>
          <a:p>
            <a:r>
              <a:rPr lang="en-US" sz="1100" dirty="0" smtClean="0">
                <a:solidFill>
                  <a:schemeClr val="tx1"/>
                </a:solidFill>
              </a:rPr>
              <a:t>Regression</a:t>
            </a:r>
            <a:endParaRPr lang="en-US" sz="1100" dirty="0">
              <a:solidFill>
                <a:schemeClr val="tx1"/>
              </a:solidFill>
            </a:endParaRPr>
          </a:p>
          <a:p>
            <a:pPr marL="171450" indent="-171450">
              <a:buFont typeface="Arial" panose="020B0604020202020204" pitchFamily="34" charset="0"/>
              <a:buChar char="•"/>
            </a:pPr>
            <a:r>
              <a:rPr lang="en-US" sz="1000" dirty="0">
                <a:solidFill>
                  <a:schemeClr val="tx1"/>
                </a:solidFill>
              </a:rPr>
              <a:t>Linear</a:t>
            </a:r>
          </a:p>
          <a:p>
            <a:pPr marL="171450" indent="-171450">
              <a:buFont typeface="Arial" panose="020B0604020202020204" pitchFamily="34" charset="0"/>
              <a:buChar char="•"/>
            </a:pPr>
            <a:r>
              <a:rPr lang="en-US" sz="1000" dirty="0">
                <a:solidFill>
                  <a:schemeClr val="tx1"/>
                </a:solidFill>
              </a:rPr>
              <a:t>Ridge</a:t>
            </a:r>
          </a:p>
          <a:p>
            <a:r>
              <a:rPr lang="en-US" sz="1100" dirty="0" smtClean="0">
                <a:solidFill>
                  <a:schemeClr val="tx1"/>
                </a:solidFill>
                <a:effectLst/>
              </a:rPr>
              <a:t>Classification</a:t>
            </a:r>
          </a:p>
          <a:p>
            <a:pPr marL="171450" indent="-171450">
              <a:buFont typeface="Arial" panose="020B0604020202020204" pitchFamily="34" charset="0"/>
              <a:buChar char="•"/>
            </a:pPr>
            <a:r>
              <a:rPr lang="en-US" sz="1000" dirty="0" smtClean="0">
                <a:solidFill>
                  <a:schemeClr val="tx1"/>
                </a:solidFill>
                <a:effectLst/>
              </a:rPr>
              <a:t>Naïve Bayes</a:t>
            </a:r>
          </a:p>
          <a:p>
            <a:pPr marL="171450" indent="-171450">
              <a:buFont typeface="Arial" panose="020B0604020202020204" pitchFamily="34" charset="0"/>
              <a:buChar char="•"/>
            </a:pPr>
            <a:r>
              <a:rPr lang="en-US" sz="1000" dirty="0" smtClean="0">
                <a:solidFill>
                  <a:schemeClr val="tx1"/>
                </a:solidFill>
                <a:effectLst/>
              </a:rPr>
              <a:t>SVM</a:t>
            </a:r>
          </a:p>
          <a:p>
            <a:pPr marL="171450" indent="-171450">
              <a:buFont typeface="Arial" panose="020B0604020202020204" pitchFamily="34" charset="0"/>
              <a:buChar char="•"/>
            </a:pPr>
            <a:r>
              <a:rPr lang="en-US" sz="1000" dirty="0" smtClean="0">
                <a:solidFill>
                  <a:schemeClr val="tx1"/>
                </a:solidFill>
              </a:rPr>
              <a:t>Classifier boosting</a:t>
            </a:r>
          </a:p>
          <a:p>
            <a:pPr marL="171450" indent="-171450">
              <a:buFont typeface="Arial" panose="020B0604020202020204" pitchFamily="34" charset="0"/>
              <a:buChar char="•"/>
            </a:pPr>
            <a:r>
              <a:rPr lang="en-US" sz="1000" dirty="0" err="1" smtClean="0">
                <a:solidFill>
                  <a:schemeClr val="tx1"/>
                </a:solidFill>
              </a:rPr>
              <a:t>kNN</a:t>
            </a:r>
            <a:endParaRPr lang="en-US" sz="1000" dirty="0" smtClean="0">
              <a:solidFill>
                <a:schemeClr val="tx1"/>
              </a:solidFill>
            </a:endParaRPr>
          </a:p>
          <a:p>
            <a:endParaRPr lang="en-US" sz="1000" dirty="0" smtClean="0">
              <a:solidFill>
                <a:schemeClr val="tx1"/>
              </a:solidFill>
            </a:endParaRPr>
          </a:p>
          <a:p>
            <a:r>
              <a:rPr lang="en-US" sz="1100" dirty="0" smtClean="0">
                <a:solidFill>
                  <a:schemeClr val="tx1"/>
                </a:solidFill>
                <a:effectLst/>
              </a:rPr>
              <a:t>Clustering</a:t>
            </a:r>
          </a:p>
          <a:p>
            <a:pPr marL="171450" indent="-171450">
              <a:buFont typeface="Arial" panose="020B0604020202020204" pitchFamily="34" charset="0"/>
              <a:buChar char="•"/>
            </a:pPr>
            <a:r>
              <a:rPr lang="en-US" sz="1000" dirty="0" err="1" smtClean="0">
                <a:solidFill>
                  <a:schemeClr val="tx1"/>
                </a:solidFill>
              </a:rPr>
              <a:t>Kmeans</a:t>
            </a:r>
            <a:endParaRPr lang="en-US" sz="1000" dirty="0" smtClean="0">
              <a:solidFill>
                <a:schemeClr val="tx1"/>
              </a:solidFill>
            </a:endParaRPr>
          </a:p>
          <a:p>
            <a:pPr marL="171450" indent="-171450">
              <a:buFont typeface="Arial" panose="020B0604020202020204" pitchFamily="34" charset="0"/>
              <a:buChar char="•"/>
            </a:pPr>
            <a:r>
              <a:rPr lang="en-US" sz="1000" dirty="0" smtClean="0">
                <a:solidFill>
                  <a:schemeClr val="tx1"/>
                </a:solidFill>
                <a:effectLst/>
              </a:rPr>
              <a:t>EM GMM</a:t>
            </a:r>
          </a:p>
          <a:p>
            <a:endParaRPr lang="en-US" sz="1100" dirty="0">
              <a:solidFill>
                <a:schemeClr val="tx1"/>
              </a:solidFill>
            </a:endParaRPr>
          </a:p>
          <a:p>
            <a:r>
              <a:rPr lang="en-US" sz="1100" dirty="0" smtClean="0">
                <a:solidFill>
                  <a:schemeClr val="tx1"/>
                </a:solidFill>
                <a:effectLst/>
              </a:rPr>
              <a:t>Collaborative filtering</a:t>
            </a:r>
          </a:p>
          <a:p>
            <a:pPr marL="171450" indent="-171450">
              <a:buFont typeface="Arial" panose="020B0604020202020204" pitchFamily="34" charset="0"/>
              <a:buChar char="•"/>
            </a:pPr>
            <a:r>
              <a:rPr lang="en-US" sz="1000" dirty="0" smtClean="0">
                <a:solidFill>
                  <a:schemeClr val="tx1"/>
                </a:solidFill>
              </a:rPr>
              <a:t>ALS</a:t>
            </a:r>
          </a:p>
          <a:p>
            <a:endParaRPr lang="en-US" sz="1000" dirty="0">
              <a:solidFill>
                <a:schemeClr val="tx1"/>
              </a:solidFill>
            </a:endParaRPr>
          </a:p>
          <a:p>
            <a:r>
              <a:rPr lang="en-US" sz="1100" dirty="0" smtClean="0">
                <a:solidFill>
                  <a:schemeClr val="tx1"/>
                </a:solidFill>
                <a:effectLst/>
              </a:rPr>
              <a:t>Neural Networks</a:t>
            </a:r>
          </a:p>
        </p:txBody>
      </p:sp>
      <p:grpSp>
        <p:nvGrpSpPr>
          <p:cNvPr id="9" name="Group 8"/>
          <p:cNvGrpSpPr/>
          <p:nvPr/>
        </p:nvGrpSpPr>
        <p:grpSpPr>
          <a:xfrm>
            <a:off x="138577" y="2370873"/>
            <a:ext cx="8826206" cy="1263934"/>
            <a:chOff x="179230" y="3051215"/>
            <a:chExt cx="8826206" cy="1263934"/>
          </a:xfrm>
        </p:grpSpPr>
        <p:pic>
          <p:nvPicPr>
            <p:cNvPr id="10"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63616" y="3253607"/>
              <a:ext cx="1277617" cy="742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ounded Rectangle 1046"/>
            <p:cNvSpPr/>
            <p:nvPr/>
          </p:nvSpPr>
          <p:spPr bwMode="auto">
            <a:xfrm>
              <a:off x="1272698" y="3375418"/>
              <a:ext cx="1189513" cy="316184"/>
            </a:xfrm>
            <a:prstGeom prst="roundRect">
              <a:avLst/>
            </a:prstGeom>
            <a:solidFill>
              <a:schemeClr val="accent1">
                <a:lumMod val="75000"/>
              </a:schemeClr>
            </a:solidFill>
            <a:ln w="12700" cap="flat" cmpd="sng" algn="ctr">
              <a:solidFill>
                <a:schemeClr val="bg2">
                  <a:lumMod val="40000"/>
                  <a:lumOff val="60000"/>
                </a:schemeClr>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smtClean="0">
                  <a:ln>
                    <a:noFill/>
                  </a:ln>
                  <a:solidFill>
                    <a:schemeClr val="bg1"/>
                  </a:solidFill>
                  <a:effectLst/>
                  <a:cs typeface="Arial" pitchFamily="34" charset="0"/>
                </a:rPr>
                <a:t>Pre-processing</a:t>
              </a:r>
            </a:p>
          </p:txBody>
        </p:sp>
        <p:sp>
          <p:nvSpPr>
            <p:cNvPr id="12" name="Rounded Rectangle 1047"/>
            <p:cNvSpPr/>
            <p:nvPr/>
          </p:nvSpPr>
          <p:spPr bwMode="auto">
            <a:xfrm>
              <a:off x="2559689" y="3375418"/>
              <a:ext cx="1189513" cy="316184"/>
            </a:xfrm>
            <a:prstGeom prst="roundRect">
              <a:avLst/>
            </a:prstGeom>
            <a:solidFill>
              <a:schemeClr val="accent1">
                <a:lumMod val="75000"/>
              </a:schemeClr>
            </a:solidFill>
            <a:ln w="12700" cap="flat" cmpd="sng" algn="ctr">
              <a:solidFill>
                <a:schemeClr val="bg2">
                  <a:lumMod val="40000"/>
                  <a:lumOff val="60000"/>
                </a:schemeClr>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smtClean="0">
                  <a:ln>
                    <a:noFill/>
                  </a:ln>
                  <a:solidFill>
                    <a:schemeClr val="bg1"/>
                  </a:solidFill>
                  <a:effectLst/>
                  <a:cs typeface="Arial" pitchFamily="34" charset="0"/>
                </a:rPr>
                <a:t>Transformation</a:t>
              </a:r>
            </a:p>
          </p:txBody>
        </p:sp>
        <p:sp>
          <p:nvSpPr>
            <p:cNvPr id="13" name="Rounded Rectangle 1048"/>
            <p:cNvSpPr/>
            <p:nvPr/>
          </p:nvSpPr>
          <p:spPr bwMode="auto">
            <a:xfrm>
              <a:off x="3861086" y="3375418"/>
              <a:ext cx="1270893" cy="316184"/>
            </a:xfrm>
            <a:prstGeom prst="roundRect">
              <a:avLst/>
            </a:prstGeom>
            <a:solidFill>
              <a:schemeClr val="accent1">
                <a:lumMod val="75000"/>
              </a:schemeClr>
            </a:solidFill>
            <a:ln w="12700" cap="flat" cmpd="sng" algn="ctr">
              <a:solidFill>
                <a:schemeClr val="bg2">
                  <a:lumMod val="40000"/>
                  <a:lumOff val="60000"/>
                </a:schemeClr>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100" b="1" dirty="0" smtClean="0">
                  <a:solidFill>
                    <a:schemeClr val="bg1"/>
                  </a:solidFill>
                  <a:cs typeface="Arial" pitchFamily="34" charset="0"/>
                </a:rPr>
                <a:t>Analysis</a:t>
              </a:r>
              <a:endParaRPr kumimoji="0" lang="en-US" sz="1100" b="1" i="0" u="none" strike="noStrike" cap="none" normalizeH="0" baseline="0" dirty="0" smtClean="0">
                <a:ln>
                  <a:noFill/>
                </a:ln>
                <a:solidFill>
                  <a:schemeClr val="bg1"/>
                </a:solidFill>
                <a:effectLst/>
                <a:cs typeface="Arial" pitchFamily="34" charset="0"/>
              </a:endParaRPr>
            </a:p>
          </p:txBody>
        </p:sp>
        <p:sp>
          <p:nvSpPr>
            <p:cNvPr id="14" name="Rounded Rectangle 1049"/>
            <p:cNvSpPr/>
            <p:nvPr/>
          </p:nvSpPr>
          <p:spPr bwMode="auto">
            <a:xfrm>
              <a:off x="5238942" y="3375418"/>
              <a:ext cx="1200089" cy="316184"/>
            </a:xfrm>
            <a:prstGeom prst="roundRect">
              <a:avLst/>
            </a:prstGeom>
            <a:solidFill>
              <a:schemeClr val="accent1">
                <a:lumMod val="75000"/>
              </a:schemeClr>
            </a:solidFill>
            <a:ln w="12700" cap="flat" cmpd="sng" algn="ctr">
              <a:solidFill>
                <a:schemeClr val="bg2">
                  <a:lumMod val="40000"/>
                  <a:lumOff val="60000"/>
                </a:schemeClr>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100" b="1" dirty="0" smtClean="0">
                  <a:solidFill>
                    <a:schemeClr val="bg1"/>
                  </a:solidFill>
                  <a:cs typeface="Arial" pitchFamily="34" charset="0"/>
                </a:rPr>
                <a:t>Modeling</a:t>
              </a:r>
              <a:endParaRPr kumimoji="0" lang="en-US" sz="1100" b="1" i="0" u="none" strike="noStrike" cap="none" normalizeH="0" baseline="0" dirty="0" smtClean="0">
                <a:ln>
                  <a:noFill/>
                </a:ln>
                <a:solidFill>
                  <a:schemeClr val="bg1"/>
                </a:solidFill>
                <a:effectLst/>
                <a:cs typeface="Arial" pitchFamily="34" charset="0"/>
              </a:endParaRPr>
            </a:p>
          </p:txBody>
        </p:sp>
        <p:sp>
          <p:nvSpPr>
            <p:cNvPr id="15" name="Rounded Rectangle 1050"/>
            <p:cNvSpPr/>
            <p:nvPr/>
          </p:nvSpPr>
          <p:spPr bwMode="auto">
            <a:xfrm>
              <a:off x="7815923" y="3369594"/>
              <a:ext cx="1189513" cy="316184"/>
            </a:xfrm>
            <a:prstGeom prst="roundRect">
              <a:avLst/>
            </a:prstGeom>
            <a:solidFill>
              <a:schemeClr val="accent1">
                <a:lumMod val="75000"/>
              </a:schemeClr>
            </a:solidFill>
            <a:ln w="12700" cap="flat" cmpd="sng" algn="ctr">
              <a:solidFill>
                <a:schemeClr val="bg2">
                  <a:lumMod val="40000"/>
                  <a:lumOff val="60000"/>
                </a:schemeClr>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100" b="1" dirty="0" smtClean="0">
                  <a:solidFill>
                    <a:schemeClr val="bg1"/>
                  </a:solidFill>
                  <a:cs typeface="Arial" pitchFamily="34" charset="0"/>
                </a:rPr>
                <a:t>Decision Making</a:t>
              </a:r>
              <a:endParaRPr kumimoji="0" lang="en-US" sz="1100" b="1" i="0" u="none" strike="noStrike" cap="none" normalizeH="0" baseline="0" dirty="0" smtClean="0">
                <a:ln>
                  <a:noFill/>
                </a:ln>
                <a:solidFill>
                  <a:schemeClr val="bg1"/>
                </a:solidFill>
                <a:effectLst/>
                <a:cs typeface="Arial" pitchFamily="34" charset="0"/>
              </a:endParaRPr>
            </a:p>
          </p:txBody>
        </p:sp>
        <p:sp>
          <p:nvSpPr>
            <p:cNvPr id="16" name="Right Arrow 1052"/>
            <p:cNvSpPr/>
            <p:nvPr/>
          </p:nvSpPr>
          <p:spPr bwMode="auto">
            <a:xfrm>
              <a:off x="2452338" y="3422807"/>
              <a:ext cx="123113" cy="243836"/>
            </a:xfrm>
            <a:prstGeom prst="rightArrow">
              <a:avLst/>
            </a:prstGeom>
            <a:solidFill>
              <a:schemeClr val="bg2">
                <a:lumMod val="75000"/>
              </a:schemeClr>
            </a:solidFill>
            <a:ln w="12700" cap="flat" cmpd="sng" algn="ctr">
              <a:no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dirty="0" smtClean="0">
                <a:ln>
                  <a:noFill/>
                </a:ln>
                <a:solidFill>
                  <a:schemeClr val="tx1"/>
                </a:solidFill>
                <a:effectLst/>
                <a:cs typeface="Arial" pitchFamily="34" charset="0"/>
              </a:endParaRPr>
            </a:p>
          </p:txBody>
        </p:sp>
        <p:sp>
          <p:nvSpPr>
            <p:cNvPr id="17" name="Rectangle 1022"/>
            <p:cNvSpPr>
              <a:spLocks noChangeAspect="1"/>
            </p:cNvSpPr>
            <p:nvPr/>
          </p:nvSpPr>
          <p:spPr bwMode="auto">
            <a:xfrm rot="16200000">
              <a:off x="-200831" y="3431276"/>
              <a:ext cx="1009986" cy="249863"/>
            </a:xfrm>
            <a:prstGeom prst="rect">
              <a:avLst/>
            </a:prstGeom>
            <a:solidFill>
              <a:schemeClr val="accent1"/>
            </a:solidFill>
            <a:ln w="12700" cap="flat" cmpd="sng" algn="ctr">
              <a:no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sz="800" dirty="0">
                  <a:solidFill>
                    <a:schemeClr val="bg1"/>
                  </a:solidFill>
                  <a:latin typeface="+mj-lt"/>
                  <a:cs typeface="Arial" pitchFamily="34" charset="0"/>
                </a:rPr>
                <a:t>Scientific/Engineering</a:t>
              </a:r>
            </a:p>
          </p:txBody>
        </p:sp>
        <p:sp>
          <p:nvSpPr>
            <p:cNvPr id="18" name="Rectangle 1023"/>
            <p:cNvSpPr>
              <a:spLocks noChangeAspect="1"/>
            </p:cNvSpPr>
            <p:nvPr/>
          </p:nvSpPr>
          <p:spPr bwMode="auto">
            <a:xfrm rot="16200000">
              <a:off x="45199" y="3431276"/>
              <a:ext cx="1009986" cy="249863"/>
            </a:xfrm>
            <a:prstGeom prst="rect">
              <a:avLst/>
            </a:prstGeom>
            <a:solidFill>
              <a:schemeClr val="accent4">
                <a:alpha val="75000"/>
              </a:schemeClr>
            </a:solidFill>
            <a:ln w="12700" cap="flat" cmpd="sng" algn="ctr">
              <a:no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sz="800" dirty="0">
                  <a:solidFill>
                    <a:schemeClr val="bg1"/>
                  </a:solidFill>
                  <a:latin typeface="+mj-lt"/>
                  <a:cs typeface="Arial" pitchFamily="34" charset="0"/>
                </a:rPr>
                <a:t>Web/Social</a:t>
              </a:r>
            </a:p>
          </p:txBody>
        </p:sp>
        <p:sp>
          <p:nvSpPr>
            <p:cNvPr id="19" name="Rectangle 1024"/>
            <p:cNvSpPr>
              <a:spLocks noChangeAspect="1"/>
            </p:cNvSpPr>
            <p:nvPr/>
          </p:nvSpPr>
          <p:spPr bwMode="auto">
            <a:xfrm rot="16200000">
              <a:off x="297515" y="3432394"/>
              <a:ext cx="1009986" cy="249863"/>
            </a:xfrm>
            <a:prstGeom prst="rect">
              <a:avLst/>
            </a:prstGeom>
            <a:solidFill>
              <a:schemeClr val="accent6">
                <a:alpha val="59000"/>
              </a:schemeClr>
            </a:solidFill>
            <a:ln w="12700" cap="flat" cmpd="sng" algn="ctr">
              <a:no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mj-lt"/>
                  <a:cs typeface="Arial" pitchFamily="34" charset="0"/>
                </a:rPr>
                <a:t>Business</a:t>
              </a:r>
            </a:p>
          </p:txBody>
        </p:sp>
        <p:sp>
          <p:nvSpPr>
            <p:cNvPr id="20" name="Rounded Rectangle 1049"/>
            <p:cNvSpPr/>
            <p:nvPr/>
          </p:nvSpPr>
          <p:spPr bwMode="auto">
            <a:xfrm>
              <a:off x="6562145" y="3365444"/>
              <a:ext cx="1150450" cy="316184"/>
            </a:xfrm>
            <a:prstGeom prst="roundRect">
              <a:avLst/>
            </a:prstGeom>
            <a:solidFill>
              <a:schemeClr val="accent1">
                <a:lumMod val="75000"/>
              </a:schemeClr>
            </a:solidFill>
            <a:ln w="12700" cap="flat" cmpd="sng" algn="ctr">
              <a:solidFill>
                <a:schemeClr val="bg2">
                  <a:lumMod val="40000"/>
                  <a:lumOff val="60000"/>
                </a:schemeClr>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100" b="1" dirty="0" smtClean="0">
                  <a:solidFill>
                    <a:schemeClr val="bg1"/>
                  </a:solidFill>
                  <a:cs typeface="Arial" pitchFamily="34" charset="0"/>
                </a:rPr>
                <a:t>Validation</a:t>
              </a:r>
              <a:endParaRPr kumimoji="0" lang="en-US" sz="1100" b="1" i="0" u="none" strike="noStrike" cap="none" normalizeH="0" baseline="0" dirty="0" smtClean="0">
                <a:ln>
                  <a:noFill/>
                </a:ln>
                <a:solidFill>
                  <a:schemeClr val="bg1"/>
                </a:solidFill>
                <a:effectLst/>
                <a:cs typeface="Arial" pitchFamily="34" charset="0"/>
              </a:endParaRPr>
            </a:p>
          </p:txBody>
        </p:sp>
        <p:sp>
          <p:nvSpPr>
            <p:cNvPr id="21" name="Right Arrow 1052"/>
            <p:cNvSpPr/>
            <p:nvPr/>
          </p:nvSpPr>
          <p:spPr bwMode="auto">
            <a:xfrm>
              <a:off x="3751388" y="3411592"/>
              <a:ext cx="123113" cy="243836"/>
            </a:xfrm>
            <a:prstGeom prst="rightArrow">
              <a:avLst/>
            </a:prstGeom>
            <a:solidFill>
              <a:schemeClr val="bg2">
                <a:lumMod val="75000"/>
              </a:schemeClr>
            </a:solidFill>
            <a:ln w="12700" cap="flat" cmpd="sng" algn="ctr">
              <a:no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dirty="0" smtClean="0">
                <a:ln>
                  <a:noFill/>
                </a:ln>
                <a:solidFill>
                  <a:schemeClr val="tx1"/>
                </a:solidFill>
                <a:effectLst/>
                <a:cs typeface="Arial" pitchFamily="34" charset="0"/>
              </a:endParaRPr>
            </a:p>
          </p:txBody>
        </p:sp>
        <p:sp>
          <p:nvSpPr>
            <p:cNvPr id="22" name="Right Arrow 1052"/>
            <p:cNvSpPr/>
            <p:nvPr/>
          </p:nvSpPr>
          <p:spPr bwMode="auto">
            <a:xfrm>
              <a:off x="5131979" y="3411592"/>
              <a:ext cx="123113" cy="243836"/>
            </a:xfrm>
            <a:prstGeom prst="rightArrow">
              <a:avLst/>
            </a:prstGeom>
            <a:solidFill>
              <a:schemeClr val="bg2">
                <a:lumMod val="75000"/>
              </a:schemeClr>
            </a:solidFill>
            <a:ln w="12700" cap="flat" cmpd="sng" algn="ctr">
              <a:no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dirty="0" smtClean="0">
                <a:ln>
                  <a:noFill/>
                </a:ln>
                <a:solidFill>
                  <a:schemeClr val="tx1"/>
                </a:solidFill>
                <a:effectLst/>
                <a:cs typeface="Arial" pitchFamily="34" charset="0"/>
              </a:endParaRPr>
            </a:p>
          </p:txBody>
        </p:sp>
        <p:sp>
          <p:nvSpPr>
            <p:cNvPr id="23" name="Right Arrow 1052"/>
            <p:cNvSpPr/>
            <p:nvPr/>
          </p:nvSpPr>
          <p:spPr bwMode="auto">
            <a:xfrm>
              <a:off x="6439031" y="3411592"/>
              <a:ext cx="123113" cy="243836"/>
            </a:xfrm>
            <a:prstGeom prst="rightArrow">
              <a:avLst/>
            </a:prstGeom>
            <a:solidFill>
              <a:schemeClr val="bg2">
                <a:lumMod val="75000"/>
              </a:schemeClr>
            </a:solidFill>
            <a:ln w="12700" cap="flat" cmpd="sng" algn="ctr">
              <a:no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dirty="0" smtClean="0">
                <a:ln>
                  <a:noFill/>
                </a:ln>
                <a:solidFill>
                  <a:schemeClr val="tx1"/>
                </a:solidFill>
                <a:effectLst/>
                <a:cs typeface="Arial" pitchFamily="34" charset="0"/>
              </a:endParaRPr>
            </a:p>
          </p:txBody>
        </p:sp>
        <p:sp>
          <p:nvSpPr>
            <p:cNvPr id="24" name="Right Arrow 1052"/>
            <p:cNvSpPr/>
            <p:nvPr/>
          </p:nvSpPr>
          <p:spPr bwMode="auto">
            <a:xfrm>
              <a:off x="7712594" y="3422807"/>
              <a:ext cx="123113" cy="243836"/>
            </a:xfrm>
            <a:prstGeom prst="rightArrow">
              <a:avLst/>
            </a:prstGeom>
            <a:solidFill>
              <a:schemeClr val="bg2">
                <a:lumMod val="75000"/>
              </a:schemeClr>
            </a:solidFill>
            <a:ln w="12700" cap="flat" cmpd="sng" algn="ctr">
              <a:no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dirty="0" smtClean="0">
                <a:ln>
                  <a:noFill/>
                </a:ln>
                <a:solidFill>
                  <a:schemeClr val="tx1"/>
                </a:solidFill>
                <a:effectLst/>
                <a:cs typeface="Arial" pitchFamily="34" charset="0"/>
              </a:endParaRPr>
            </a:p>
          </p:txBody>
        </p:sp>
        <p:pic>
          <p:nvPicPr>
            <p:cNvPr id="25" name="Picture 5"/>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603341" y="3734903"/>
              <a:ext cx="460714" cy="5012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7"/>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840442" y="3764886"/>
              <a:ext cx="603375" cy="442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9"/>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093091" y="3729656"/>
              <a:ext cx="635175" cy="543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10"/>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965304" y="3724599"/>
              <a:ext cx="981075" cy="590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11"/>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639974" y="3701321"/>
              <a:ext cx="487229" cy="5684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13"/>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910423" y="3730975"/>
              <a:ext cx="688935" cy="5178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064191253"/>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Intel DAAL Main Features</a:t>
            </a:r>
            <a:br>
              <a:rPr lang="en-US" dirty="0"/>
            </a:br>
            <a:endParaRPr lang="en-US" dirty="0"/>
          </a:p>
        </p:txBody>
      </p:sp>
      <p:graphicFrame>
        <p:nvGraphicFramePr>
          <p:cNvPr id="5" name="Content Placeholder 3"/>
          <p:cNvGraphicFramePr>
            <a:graphicFrameLocks/>
          </p:cNvGraphicFramePr>
          <p:nvPr>
            <p:extLst>
              <p:ext uri="{D42A27DB-BD31-4B8C-83A1-F6EECF244321}">
                <p14:modId xmlns:p14="http://schemas.microsoft.com/office/powerpoint/2010/main" val="3496507785"/>
              </p:ext>
            </p:extLst>
          </p:nvPr>
        </p:nvGraphicFramePr>
        <p:xfrm>
          <a:off x="457201" y="1100086"/>
          <a:ext cx="8228012" cy="3425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12722991"/>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extLst/>
        </p:spPr>
        <p:txBody>
          <a:bodyPr rtlCol="0"/>
          <a:lstStyle>
            <a:lvl1pPr algn="l">
              <a:lnSpc>
                <a:spcPct val="80000"/>
              </a:lnSpc>
              <a:defRPr sz="5400" b="0" cap="none" spc="0" baseline="0">
                <a:solidFill>
                  <a:schemeClr val="bg1"/>
                </a:solidFill>
                <a:latin typeface="Intel Clear Pro" panose="020B0804020202060201" pitchFamily="34" charset="0"/>
                <a:cs typeface="Intel Clear Pro" panose="020B0804020202060201" pitchFamily="34" charset="0"/>
              </a:defRPr>
            </a:lvl1pPr>
          </a:lstStyle>
          <a:p>
            <a:pPr eaLnBrk="1" fontAlgn="auto" hangingPunct="1">
              <a:spcAft>
                <a:spcPts val="0"/>
              </a:spcAft>
              <a:defRPr/>
            </a:pPr>
            <a:r>
              <a:rPr lang="en-US" sz="4800" dirty="0" smtClean="0">
                <a:solidFill>
                  <a:schemeClr val="bg1">
                    <a:alpha val="90000"/>
                  </a:schemeClr>
                </a:solidFill>
                <a:ea typeface="Intel Clear"/>
              </a:rPr>
              <a:t>Intel® distribution for python</a:t>
            </a:r>
            <a:endParaRPr lang="en-US" sz="4800" dirty="0">
              <a:solidFill>
                <a:schemeClr val="bg1">
                  <a:alpha val="90000"/>
                </a:schemeClr>
              </a:solidFill>
              <a:ea typeface="Intel Clear"/>
            </a:endParaRPr>
          </a:p>
        </p:txBody>
      </p:sp>
      <p:pic>
        <p:nvPicPr>
          <p:cNvPr id="5" name="Picture Placeholder 4"/>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4094" b="14094"/>
          <a:stretch>
            <a:fillRect/>
          </a:stretch>
        </p:blipFill>
        <p:spPr/>
      </p:pic>
      <p:sp>
        <p:nvSpPr>
          <p:cNvPr id="4" name="Title 1"/>
          <p:cNvSpPr txBox="1">
            <a:spLocks/>
          </p:cNvSpPr>
          <p:nvPr/>
        </p:nvSpPr>
        <p:spPr bwMode="auto">
          <a:xfrm>
            <a:off x="730089" y="128016"/>
            <a:ext cx="8212886" cy="12804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rtlCol="0" anchor="b" anchorCtr="0" compatLnSpc="1">
            <a:prstTxWarp prst="textNoShape">
              <a:avLst/>
            </a:prstTxWarp>
            <a:noAutofit/>
          </a:bodyPr>
          <a:lstStyle>
            <a:lvl1pPr algn="l" defTabSz="457200" rtl="0" eaLnBrk="0" fontAlgn="base" hangingPunct="0">
              <a:lnSpc>
                <a:spcPct val="80000"/>
              </a:lnSpc>
              <a:spcBef>
                <a:spcPct val="0"/>
              </a:spcBef>
              <a:spcAft>
                <a:spcPct val="0"/>
              </a:spcAft>
              <a:defRPr sz="6500" b="0" kern="1200" spc="100" baseline="0">
                <a:solidFill>
                  <a:schemeClr val="bg1"/>
                </a:solidFill>
                <a:latin typeface="Intel Clear Pro" panose="020B0804020202060201" pitchFamily="34" charset="0"/>
                <a:ea typeface="ＭＳ Ｐゴシック" charset="0"/>
                <a:cs typeface="Intel Clear Pro" panose="020B0804020202060201" pitchFamily="34" charset="0"/>
              </a:defRPr>
            </a:lvl1pPr>
            <a:lvl2pPr algn="l" defTabSz="457200" rtl="0" eaLnBrk="0" fontAlgn="base" hangingPunct="0">
              <a:spcBef>
                <a:spcPct val="0"/>
              </a:spcBef>
              <a:spcAft>
                <a:spcPct val="0"/>
              </a:spcAft>
              <a:defRPr sz="2800">
                <a:solidFill>
                  <a:schemeClr val="tx2"/>
                </a:solidFill>
                <a:latin typeface="Intel Clear" charset="0"/>
                <a:ea typeface="ＭＳ Ｐゴシック" charset="0"/>
                <a:cs typeface="Intel Clear" charset="0"/>
              </a:defRPr>
            </a:lvl2pPr>
            <a:lvl3pPr algn="l" defTabSz="457200" rtl="0" eaLnBrk="0" fontAlgn="base" hangingPunct="0">
              <a:spcBef>
                <a:spcPct val="0"/>
              </a:spcBef>
              <a:spcAft>
                <a:spcPct val="0"/>
              </a:spcAft>
              <a:defRPr sz="2800">
                <a:solidFill>
                  <a:schemeClr val="tx2"/>
                </a:solidFill>
                <a:latin typeface="Intel Clear" charset="0"/>
                <a:ea typeface="ＭＳ Ｐゴシック" charset="0"/>
                <a:cs typeface="Intel Clear" charset="0"/>
              </a:defRPr>
            </a:lvl3pPr>
            <a:lvl4pPr algn="l" defTabSz="457200" rtl="0" eaLnBrk="0" fontAlgn="base" hangingPunct="0">
              <a:spcBef>
                <a:spcPct val="0"/>
              </a:spcBef>
              <a:spcAft>
                <a:spcPct val="0"/>
              </a:spcAft>
              <a:defRPr sz="2800">
                <a:solidFill>
                  <a:schemeClr val="tx2"/>
                </a:solidFill>
                <a:latin typeface="Intel Clear" charset="0"/>
                <a:ea typeface="ＭＳ Ｐゴシック" charset="0"/>
                <a:cs typeface="Intel Clear" charset="0"/>
              </a:defRPr>
            </a:lvl4pPr>
            <a:lvl5pPr algn="l" defTabSz="457200" rtl="0" eaLnBrk="0" fontAlgn="base" hangingPunct="0">
              <a:spcBef>
                <a:spcPct val="0"/>
              </a:spcBef>
              <a:spcAft>
                <a:spcPct val="0"/>
              </a:spcAft>
              <a:defRPr sz="2800">
                <a:solidFill>
                  <a:schemeClr val="tx2"/>
                </a:solidFill>
                <a:latin typeface="Intel Clear" charset="0"/>
                <a:ea typeface="ＭＳ Ｐゴシック" charset="0"/>
                <a:cs typeface="Intel Clear" charset="0"/>
              </a:defRPr>
            </a:lvl5pPr>
            <a:lvl6pPr marL="457200" algn="l" defTabSz="457200" rtl="0" fontAlgn="base">
              <a:spcBef>
                <a:spcPct val="0"/>
              </a:spcBef>
              <a:spcAft>
                <a:spcPct val="0"/>
              </a:spcAft>
              <a:defRPr sz="2800">
                <a:solidFill>
                  <a:schemeClr val="tx2"/>
                </a:solidFill>
                <a:latin typeface="Intel Clear" charset="0"/>
                <a:ea typeface="Intel Clear" charset="0"/>
                <a:cs typeface="Intel Clear" charset="0"/>
              </a:defRPr>
            </a:lvl6pPr>
            <a:lvl7pPr marL="914400" algn="l" defTabSz="457200" rtl="0" fontAlgn="base">
              <a:spcBef>
                <a:spcPct val="0"/>
              </a:spcBef>
              <a:spcAft>
                <a:spcPct val="0"/>
              </a:spcAft>
              <a:defRPr sz="2800">
                <a:solidFill>
                  <a:schemeClr val="tx2"/>
                </a:solidFill>
                <a:latin typeface="Intel Clear" charset="0"/>
                <a:ea typeface="Intel Clear" charset="0"/>
                <a:cs typeface="Intel Clear" charset="0"/>
              </a:defRPr>
            </a:lvl7pPr>
            <a:lvl8pPr marL="1371600" algn="l" defTabSz="457200" rtl="0" fontAlgn="base">
              <a:spcBef>
                <a:spcPct val="0"/>
              </a:spcBef>
              <a:spcAft>
                <a:spcPct val="0"/>
              </a:spcAft>
              <a:defRPr sz="2800">
                <a:solidFill>
                  <a:schemeClr val="tx2"/>
                </a:solidFill>
                <a:latin typeface="Intel Clear" charset="0"/>
                <a:ea typeface="Intel Clear" charset="0"/>
                <a:cs typeface="Intel Clear" charset="0"/>
              </a:defRPr>
            </a:lvl8pPr>
            <a:lvl9pPr marL="1828800" algn="l" defTabSz="457200" rtl="0" fontAlgn="base">
              <a:spcBef>
                <a:spcPct val="0"/>
              </a:spcBef>
              <a:spcAft>
                <a:spcPct val="0"/>
              </a:spcAft>
              <a:defRPr sz="2800">
                <a:solidFill>
                  <a:schemeClr val="tx2"/>
                </a:solidFill>
                <a:latin typeface="Intel Clear" charset="0"/>
                <a:ea typeface="Intel Clear" charset="0"/>
                <a:cs typeface="Intel Clear" charset="0"/>
              </a:defRPr>
            </a:lvl9pPr>
          </a:lstStyle>
          <a:p>
            <a:pPr algn="r" eaLnBrk="1" fontAlgn="auto" hangingPunct="1">
              <a:spcAft>
                <a:spcPts val="0"/>
              </a:spcAft>
              <a:defRPr/>
            </a:pPr>
            <a:r>
              <a:rPr lang="en-US" sz="4800" spc="0" dirty="0" smtClean="0">
                <a:solidFill>
                  <a:schemeClr val="bg1">
                    <a:alpha val="90000"/>
                  </a:schemeClr>
                </a:solidFill>
                <a:ea typeface="Intel Clear"/>
              </a:rPr>
              <a:t>INTEL</a:t>
            </a:r>
            <a:r>
              <a:rPr lang="en-US" sz="4800" spc="0" baseline="30000" dirty="0" smtClean="0">
                <a:solidFill>
                  <a:schemeClr val="bg1">
                    <a:alpha val="90000"/>
                  </a:schemeClr>
                </a:solidFill>
                <a:ea typeface="Intel Clear"/>
              </a:rPr>
              <a:t>®</a:t>
            </a:r>
            <a:r>
              <a:rPr lang="en-US" sz="4800" spc="0" dirty="0" smtClean="0">
                <a:solidFill>
                  <a:schemeClr val="bg1">
                    <a:alpha val="90000"/>
                  </a:schemeClr>
                </a:solidFill>
                <a:ea typeface="Intel Clear"/>
              </a:rPr>
              <a:t> HPC DEVELOPER CONFERENCE</a:t>
            </a:r>
            <a:br>
              <a:rPr lang="en-US" sz="4800" spc="0" dirty="0" smtClean="0">
                <a:solidFill>
                  <a:schemeClr val="bg1">
                    <a:alpha val="90000"/>
                  </a:schemeClr>
                </a:solidFill>
                <a:ea typeface="Intel Clear"/>
              </a:rPr>
            </a:br>
            <a:r>
              <a:rPr lang="en-US" sz="4800" spc="0" dirty="0" smtClean="0">
                <a:solidFill>
                  <a:srgbClr val="F3D54E">
                    <a:alpha val="90000"/>
                  </a:srgbClr>
                </a:solidFill>
                <a:ea typeface="Intel Clear"/>
              </a:rPr>
              <a:t>Fuel Your Insight</a:t>
            </a:r>
            <a:endParaRPr lang="en-US" sz="4800" spc="0" dirty="0">
              <a:solidFill>
                <a:srgbClr val="F3D54E">
                  <a:alpha val="90000"/>
                </a:srgbClr>
              </a:solidFill>
              <a:ea typeface="Intel Clear"/>
            </a:endParaRPr>
          </a:p>
        </p:txBody>
      </p:sp>
      <p:sp>
        <p:nvSpPr>
          <p:cNvPr id="7" name="Rectangle 6"/>
          <p:cNvSpPr/>
          <p:nvPr/>
        </p:nvSpPr>
        <p:spPr>
          <a:xfrm>
            <a:off x="5486400" y="2327911"/>
            <a:ext cx="3657600" cy="246221"/>
          </a:xfrm>
          <a:prstGeom prst="rect">
            <a:avLst/>
          </a:prstGeom>
        </p:spPr>
        <p:txBody>
          <a:bodyPr wrap="square">
            <a:spAutoFit/>
          </a:bodyPr>
          <a:lstStyle/>
          <a:p>
            <a:r>
              <a:rPr lang="en-US" sz="1000" dirty="0">
                <a:solidFill>
                  <a:schemeClr val="tx2"/>
                </a:solidFill>
              </a:rPr>
              <a:t>http://www.rarewallpapers.com/animals/blue-snake-2029/</a:t>
            </a:r>
          </a:p>
        </p:txBody>
      </p:sp>
    </p:spTree>
    <p:extLst>
      <p:ext uri="{BB962C8B-B14F-4D97-AF65-F5344CB8AC3E}">
        <p14:creationId xmlns:p14="http://schemas.microsoft.com/office/powerpoint/2010/main" val="223746743"/>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13"/>
          <p:cNvSpPr/>
          <p:nvPr/>
        </p:nvSpPr>
        <p:spPr>
          <a:xfrm flipV="1">
            <a:off x="365941" y="2341979"/>
            <a:ext cx="3526610" cy="2233749"/>
          </a:xfrm>
          <a:custGeom>
            <a:avLst/>
            <a:gdLst>
              <a:gd name="connsiteX0" fmla="*/ 4693920 w 4702144"/>
              <a:gd name="connsiteY0" fmla="*/ 0 h 2978332"/>
              <a:gd name="connsiteX1" fmla="*/ 4136571 w 4702144"/>
              <a:gd name="connsiteY1" fmla="*/ 1619794 h 2978332"/>
              <a:gd name="connsiteX2" fmla="*/ 0 w 4702144"/>
              <a:gd name="connsiteY2" fmla="*/ 1611086 h 2978332"/>
              <a:gd name="connsiteX3" fmla="*/ 0 w 4702144"/>
              <a:gd name="connsiteY3" fmla="*/ 2978332 h 2978332"/>
              <a:gd name="connsiteX4" fmla="*/ 4702144 w 4702144"/>
              <a:gd name="connsiteY4" fmla="*/ 2969623 h 2978332"/>
              <a:gd name="connsiteX5" fmla="*/ 4693920 w 4702144"/>
              <a:gd name="connsiteY5" fmla="*/ 0 h 2978332"/>
              <a:gd name="connsiteX0" fmla="*/ 4693920 w 4702144"/>
              <a:gd name="connsiteY0" fmla="*/ 0 h 2978332"/>
              <a:gd name="connsiteX1" fmla="*/ 4348620 w 4702144"/>
              <a:gd name="connsiteY1" fmla="*/ 1323460 h 2978332"/>
              <a:gd name="connsiteX2" fmla="*/ 0 w 4702144"/>
              <a:gd name="connsiteY2" fmla="*/ 1611086 h 2978332"/>
              <a:gd name="connsiteX3" fmla="*/ 0 w 4702144"/>
              <a:gd name="connsiteY3" fmla="*/ 2978332 h 2978332"/>
              <a:gd name="connsiteX4" fmla="*/ 4702144 w 4702144"/>
              <a:gd name="connsiteY4" fmla="*/ 2969623 h 2978332"/>
              <a:gd name="connsiteX5" fmla="*/ 4693920 w 4702144"/>
              <a:gd name="connsiteY5" fmla="*/ 0 h 2978332"/>
              <a:gd name="connsiteX0" fmla="*/ 4702402 w 4710626"/>
              <a:gd name="connsiteY0" fmla="*/ 0 h 2978332"/>
              <a:gd name="connsiteX1" fmla="*/ 4357102 w 4710626"/>
              <a:gd name="connsiteY1" fmla="*/ 1323460 h 2978332"/>
              <a:gd name="connsiteX2" fmla="*/ 0 w 4710626"/>
              <a:gd name="connsiteY2" fmla="*/ 1348619 h 2978332"/>
              <a:gd name="connsiteX3" fmla="*/ 8482 w 4710626"/>
              <a:gd name="connsiteY3" fmla="*/ 2978332 h 2978332"/>
              <a:gd name="connsiteX4" fmla="*/ 4710626 w 4710626"/>
              <a:gd name="connsiteY4" fmla="*/ 2969623 h 2978332"/>
              <a:gd name="connsiteX5" fmla="*/ 4702402 w 4710626"/>
              <a:gd name="connsiteY5" fmla="*/ 0 h 2978332"/>
              <a:gd name="connsiteX0" fmla="*/ 4702402 w 4710626"/>
              <a:gd name="connsiteY0" fmla="*/ 0 h 2978332"/>
              <a:gd name="connsiteX1" fmla="*/ 4475849 w 4710626"/>
              <a:gd name="connsiteY1" fmla="*/ 1331927 h 2978332"/>
              <a:gd name="connsiteX2" fmla="*/ 0 w 4710626"/>
              <a:gd name="connsiteY2" fmla="*/ 1348619 h 2978332"/>
              <a:gd name="connsiteX3" fmla="*/ 8482 w 4710626"/>
              <a:gd name="connsiteY3" fmla="*/ 2978332 h 2978332"/>
              <a:gd name="connsiteX4" fmla="*/ 4710626 w 4710626"/>
              <a:gd name="connsiteY4" fmla="*/ 2969623 h 2978332"/>
              <a:gd name="connsiteX5" fmla="*/ 4702402 w 4710626"/>
              <a:gd name="connsiteY5" fmla="*/ 0 h 297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10626" h="2978332">
                <a:moveTo>
                  <a:pt x="4702402" y="0"/>
                </a:moveTo>
                <a:lnTo>
                  <a:pt x="4475849" y="1331927"/>
                </a:lnTo>
                <a:lnTo>
                  <a:pt x="0" y="1348619"/>
                </a:lnTo>
                <a:cubicBezTo>
                  <a:pt x="2827" y="1891857"/>
                  <a:pt x="5655" y="2435094"/>
                  <a:pt x="8482" y="2978332"/>
                </a:cubicBezTo>
                <a:lnTo>
                  <a:pt x="4710626" y="2969623"/>
                </a:lnTo>
                <a:cubicBezTo>
                  <a:pt x="4704982" y="1987490"/>
                  <a:pt x="4699337" y="1005356"/>
                  <a:pt x="4702402" y="0"/>
                </a:cubicBezTo>
                <a:close/>
              </a:path>
            </a:pathLst>
          </a:custGeom>
          <a:solidFill>
            <a:schemeClr val="accent4">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Freeform 12"/>
          <p:cNvSpPr/>
          <p:nvPr/>
        </p:nvSpPr>
        <p:spPr>
          <a:xfrm>
            <a:off x="372292" y="58783"/>
            <a:ext cx="3526608" cy="2233749"/>
          </a:xfrm>
          <a:custGeom>
            <a:avLst/>
            <a:gdLst>
              <a:gd name="connsiteX0" fmla="*/ 4693920 w 4702144"/>
              <a:gd name="connsiteY0" fmla="*/ 0 h 2978332"/>
              <a:gd name="connsiteX1" fmla="*/ 4136571 w 4702144"/>
              <a:gd name="connsiteY1" fmla="*/ 1619794 h 2978332"/>
              <a:gd name="connsiteX2" fmla="*/ 0 w 4702144"/>
              <a:gd name="connsiteY2" fmla="*/ 1611086 h 2978332"/>
              <a:gd name="connsiteX3" fmla="*/ 0 w 4702144"/>
              <a:gd name="connsiteY3" fmla="*/ 2978332 h 2978332"/>
              <a:gd name="connsiteX4" fmla="*/ 4702144 w 4702144"/>
              <a:gd name="connsiteY4" fmla="*/ 2969623 h 2978332"/>
              <a:gd name="connsiteX5" fmla="*/ 4693920 w 4702144"/>
              <a:gd name="connsiteY5" fmla="*/ 0 h 297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02144" h="2978332">
                <a:moveTo>
                  <a:pt x="4693920" y="0"/>
                </a:moveTo>
                <a:lnTo>
                  <a:pt x="4136571" y="1619794"/>
                </a:lnTo>
                <a:lnTo>
                  <a:pt x="0" y="1611086"/>
                </a:lnTo>
                <a:lnTo>
                  <a:pt x="0" y="2978332"/>
                </a:lnTo>
                <a:lnTo>
                  <a:pt x="4702144" y="2969623"/>
                </a:lnTo>
                <a:cubicBezTo>
                  <a:pt x="4696500" y="1987490"/>
                  <a:pt x="4690855" y="1005356"/>
                  <a:pt x="4693920" y="0"/>
                </a:cubicBezTo>
                <a:close/>
              </a:path>
            </a:pathLst>
          </a:custGeom>
          <a:solidFill>
            <a:schemeClr val="accent6">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p:txBody>
          <a:bodyPr>
            <a:normAutofit/>
          </a:bodyPr>
          <a:lstStyle/>
          <a:p>
            <a:r>
              <a:rPr lang="en-US" sz="2400" dirty="0"/>
              <a:t>Python Landscape</a:t>
            </a:r>
          </a:p>
        </p:txBody>
      </p:sp>
      <p:sp>
        <p:nvSpPr>
          <p:cNvPr id="3" name="Content Placeholder 2"/>
          <p:cNvSpPr>
            <a:spLocks noGrp="1"/>
          </p:cNvSpPr>
          <p:nvPr>
            <p:ph idx="4294967295"/>
          </p:nvPr>
        </p:nvSpPr>
        <p:spPr>
          <a:xfrm>
            <a:off x="419653" y="1398546"/>
            <a:ext cx="3412835" cy="996964"/>
          </a:xfrm>
          <a:prstGeom prst="rect">
            <a:avLst/>
          </a:prstGeom>
          <a:noFill/>
        </p:spPr>
        <p:txBody>
          <a:bodyPr>
            <a:noAutofit/>
          </a:bodyPr>
          <a:lstStyle/>
          <a:p>
            <a:r>
              <a:rPr lang="en-US" sz="1500" b="1" dirty="0" smtClean="0"/>
              <a:t>Challenge#1: </a:t>
            </a:r>
            <a:r>
              <a:rPr lang="en-US" sz="1200" b="1" dirty="0" smtClean="0"/>
              <a:t>  </a:t>
            </a:r>
          </a:p>
          <a:p>
            <a:pPr>
              <a:spcBef>
                <a:spcPts val="300"/>
              </a:spcBef>
            </a:pPr>
            <a:r>
              <a:rPr lang="en-US" sz="1200" dirty="0" smtClean="0"/>
              <a:t>Domain specialists are not professional </a:t>
            </a:r>
          </a:p>
          <a:p>
            <a:pPr>
              <a:spcBef>
                <a:spcPts val="300"/>
              </a:spcBef>
            </a:pPr>
            <a:r>
              <a:rPr lang="en-US" sz="1200" dirty="0" smtClean="0"/>
              <a:t>software programmers</a:t>
            </a:r>
            <a:r>
              <a:rPr lang="en-US" sz="1200" dirty="0"/>
              <a:t>. </a:t>
            </a:r>
            <a:endParaRPr lang="en-US" sz="1200" dirty="0" smtClean="0"/>
          </a:p>
          <a:p>
            <a:pPr>
              <a:spcBef>
                <a:spcPts val="300"/>
              </a:spcBef>
            </a:pPr>
            <a:endParaRPr lang="en-US" sz="1400" b="1" dirty="0"/>
          </a:p>
          <a:p>
            <a:endParaRPr lang="en-US" sz="1500" dirty="0"/>
          </a:p>
        </p:txBody>
      </p:sp>
      <p:grpSp>
        <p:nvGrpSpPr>
          <p:cNvPr id="15" name="Group 14"/>
          <p:cNvGrpSpPr/>
          <p:nvPr/>
        </p:nvGrpSpPr>
        <p:grpSpPr>
          <a:xfrm>
            <a:off x="3886200" y="58783"/>
            <a:ext cx="5177069" cy="4516945"/>
            <a:chOff x="3886200" y="58783"/>
            <a:chExt cx="5177069" cy="4516945"/>
          </a:xfrm>
          <a:effectLst>
            <a:outerShdw blurRad="50800" dist="50800" dir="5400000" algn="ctr" rotWithShape="0">
              <a:srgbClr val="000000"/>
            </a:outerShdw>
          </a:effectLst>
        </p:grpSpPr>
        <p:sp>
          <p:nvSpPr>
            <p:cNvPr id="6" name="Rectangle 5"/>
            <p:cNvSpPr/>
            <p:nvPr/>
          </p:nvSpPr>
          <p:spPr>
            <a:xfrm>
              <a:off x="3886201" y="58783"/>
              <a:ext cx="5172528" cy="2233749"/>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0" name="Group 9"/>
            <p:cNvGrpSpPr/>
            <p:nvPr/>
          </p:nvGrpSpPr>
          <p:grpSpPr>
            <a:xfrm>
              <a:off x="3886200" y="130154"/>
              <a:ext cx="5177069" cy="4445574"/>
              <a:chOff x="3886200" y="130154"/>
              <a:chExt cx="5177069" cy="4445574"/>
            </a:xfrm>
          </p:grpSpPr>
          <p:pic>
            <p:nvPicPr>
              <p:cNvPr id="4" name="Picture 2" descr="codeeval2015.0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6200" y="130154"/>
                <a:ext cx="3020823" cy="2099945"/>
              </a:xfrm>
              <a:prstGeom prst="rect">
                <a:avLst/>
              </a:prstGeom>
              <a:noFill/>
              <a:effectLst>
                <a:outerShdw dist="50800" dir="5400000" algn="ctr" rotWithShape="0">
                  <a:srgbClr val="000000">
                    <a:alpha val="43137"/>
                  </a:srgbClr>
                </a:outerShdw>
              </a:effectLst>
              <a:extLst>
                <a:ext uri="{909E8E84-426E-40DD-AFC4-6F175D3DCCD1}">
                  <a14:hiddenFill xmlns:a14="http://schemas.microsoft.com/office/drawing/2010/main">
                    <a:solidFill>
                      <a:srgbClr val="FFFFFF"/>
                    </a:solidFill>
                  </a14:hiddenFill>
                </a:ext>
              </a:extLst>
            </p:spPr>
          </p:pic>
          <p:sp>
            <p:nvSpPr>
              <p:cNvPr id="5" name="Rectangle 4"/>
              <p:cNvSpPr/>
              <p:nvPr/>
            </p:nvSpPr>
            <p:spPr>
              <a:xfrm>
                <a:off x="3982221" y="130154"/>
                <a:ext cx="1948832" cy="1015663"/>
              </a:xfrm>
              <a:prstGeom prst="rect">
                <a:avLst/>
              </a:prstGeom>
            </p:spPr>
            <p:txBody>
              <a:bodyPr wrap="square">
                <a:spAutoFit/>
              </a:bodyPr>
              <a:lstStyle/>
              <a:p>
                <a:r>
                  <a:rPr lang="en-US" sz="1200" b="1" dirty="0" smtClean="0"/>
                  <a:t>Adoption of Python</a:t>
                </a:r>
                <a:r>
                  <a:rPr lang="en-US" sz="1200" dirty="0" smtClean="0"/>
                  <a:t> continues to grow among domain specialists and developers for its productivity benefits</a:t>
                </a:r>
              </a:p>
            </p:txBody>
          </p:sp>
          <p:sp>
            <p:nvSpPr>
              <p:cNvPr id="7" name="Rectangle 6"/>
              <p:cNvSpPr/>
              <p:nvPr/>
            </p:nvSpPr>
            <p:spPr>
              <a:xfrm>
                <a:off x="3886200" y="2341979"/>
                <a:ext cx="5177069" cy="2233749"/>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 name="Picture 8"/>
              <p:cNvPicPr>
                <a:picLocks noChangeAspect="1"/>
              </p:cNvPicPr>
              <p:nvPr/>
            </p:nvPicPr>
            <p:blipFill>
              <a:blip r:embed="rId5"/>
              <a:stretch>
                <a:fillRect/>
              </a:stretch>
            </p:blipFill>
            <p:spPr>
              <a:xfrm>
                <a:off x="4200432" y="2410874"/>
                <a:ext cx="4636591" cy="2164854"/>
              </a:xfrm>
              <a:prstGeom prst="rect">
                <a:avLst/>
              </a:prstGeom>
            </p:spPr>
          </p:pic>
        </p:grpSp>
      </p:grpSp>
      <p:cxnSp>
        <p:nvCxnSpPr>
          <p:cNvPr id="11" name="Straight Connector 10"/>
          <p:cNvCxnSpPr/>
          <p:nvPr/>
        </p:nvCxnSpPr>
        <p:spPr>
          <a:xfrm>
            <a:off x="398417" y="1268016"/>
            <a:ext cx="3089366"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idx="4294967295"/>
          </p:nvPr>
        </p:nvSpPr>
        <p:spPr>
          <a:xfrm>
            <a:off x="431640" y="2472508"/>
            <a:ext cx="3388862" cy="934532"/>
          </a:xfrm>
          <a:prstGeom prst="rect">
            <a:avLst/>
          </a:prstGeom>
          <a:noFill/>
        </p:spPr>
        <p:txBody>
          <a:bodyPr>
            <a:noAutofit/>
          </a:bodyPr>
          <a:lstStyle/>
          <a:p>
            <a:r>
              <a:rPr lang="en-US" sz="1500" b="1" dirty="0" smtClean="0"/>
              <a:t>Challenge#2: </a:t>
            </a:r>
            <a:r>
              <a:rPr lang="en-US" sz="1200" b="1" dirty="0" smtClean="0"/>
              <a:t>  </a:t>
            </a:r>
          </a:p>
          <a:p>
            <a:pPr>
              <a:spcBef>
                <a:spcPts val="300"/>
              </a:spcBef>
            </a:pPr>
            <a:r>
              <a:rPr lang="en-US" sz="1200" dirty="0" smtClean="0"/>
              <a:t>Python performance limits migration </a:t>
            </a:r>
          </a:p>
          <a:p>
            <a:pPr>
              <a:spcBef>
                <a:spcPts val="300"/>
              </a:spcBef>
            </a:pPr>
            <a:r>
              <a:rPr lang="en-US" sz="1200" dirty="0" smtClean="0"/>
              <a:t>to production systems</a:t>
            </a:r>
          </a:p>
        </p:txBody>
      </p:sp>
      <p:sp>
        <p:nvSpPr>
          <p:cNvPr id="17" name="Rounded Rectangle 16"/>
          <p:cNvSpPr/>
          <p:nvPr/>
        </p:nvSpPr>
        <p:spPr>
          <a:xfrm>
            <a:off x="3177719" y="1572497"/>
            <a:ext cx="4085357" cy="1783815"/>
          </a:xfrm>
          <a:prstGeom prst="roundRect">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600"/>
              </a:spcBef>
              <a:spcAft>
                <a:spcPts val="600"/>
              </a:spcAft>
            </a:pPr>
            <a:endParaRPr lang="en-US" dirty="0" smtClean="0"/>
          </a:p>
          <a:p>
            <a:pPr algn="ctr">
              <a:spcBef>
                <a:spcPts val="600"/>
              </a:spcBef>
              <a:spcAft>
                <a:spcPts val="600"/>
              </a:spcAft>
            </a:pPr>
            <a:r>
              <a:rPr lang="en-US" b="1" dirty="0" smtClean="0"/>
              <a:t>Intel’s solution is to…</a:t>
            </a:r>
          </a:p>
          <a:p>
            <a:pPr marL="285750" indent="-285750">
              <a:spcBef>
                <a:spcPts val="600"/>
              </a:spcBef>
              <a:buFont typeface="Wingdings" panose="05000000000000000000" pitchFamily="2" charset="2"/>
              <a:buChar char="§"/>
            </a:pPr>
            <a:r>
              <a:rPr lang="en-US" b="1" dirty="0" smtClean="0"/>
              <a:t>Accelerate Python performance</a:t>
            </a:r>
          </a:p>
          <a:p>
            <a:pPr marL="285750" indent="-285750">
              <a:spcBef>
                <a:spcPts val="600"/>
              </a:spcBef>
              <a:buFont typeface="Wingdings" panose="05000000000000000000" pitchFamily="2" charset="2"/>
              <a:buChar char="§"/>
            </a:pPr>
            <a:r>
              <a:rPr lang="en-US" b="1" dirty="0" smtClean="0"/>
              <a:t>Enable easy access</a:t>
            </a:r>
          </a:p>
          <a:p>
            <a:pPr marL="285750" indent="-285750">
              <a:spcBef>
                <a:spcPts val="600"/>
              </a:spcBef>
              <a:buFont typeface="Wingdings" panose="05000000000000000000" pitchFamily="2" charset="2"/>
              <a:buChar char="§"/>
            </a:pPr>
            <a:r>
              <a:rPr lang="en-US" b="1" dirty="0" smtClean="0"/>
              <a:t>Empower the community</a:t>
            </a:r>
          </a:p>
          <a:p>
            <a:pPr algn="ctr"/>
            <a:endParaRPr lang="en-US" dirty="0" smtClean="0"/>
          </a:p>
          <a:p>
            <a:pPr algn="ctr"/>
            <a:endParaRPr lang="en-US" dirty="0"/>
          </a:p>
        </p:txBody>
      </p:sp>
    </p:spTree>
    <p:custDataLst>
      <p:tags r:id="rId1"/>
    </p:custDataLst>
    <p:extLst>
      <p:ext uri="{BB962C8B-B14F-4D97-AF65-F5344CB8AC3E}">
        <p14:creationId xmlns:p14="http://schemas.microsoft.com/office/powerpoint/2010/main" val="357127658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FFISYNC_SLIDE_GUID" val="34fe9a1e-575f-4869-927b-b88d55ffefeb"/>
</p:tagLst>
</file>

<file path=ppt/tags/tag2.xml><?xml version="1.0" encoding="utf-8"?>
<p:tagLst xmlns:a="http://schemas.openxmlformats.org/drawingml/2006/main" xmlns:r="http://schemas.openxmlformats.org/officeDocument/2006/relationships" xmlns:p="http://schemas.openxmlformats.org/presentationml/2006/main">
  <p:tag name="OFFISYNC_SLIDE_GUID" val="1e710009-1852-4df6-9ab7-9a454bae68d9"/>
</p:tagLst>
</file>

<file path=ppt/theme/theme1.xml><?xml version="1.0" encoding="utf-8"?>
<a:theme xmlns:a="http://schemas.openxmlformats.org/drawingml/2006/main" name="Int_PPT Template_ClearPro_16x9">
  <a:themeElements>
    <a:clrScheme name="Intel Color Palette">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71C5"/>
      </a:hlink>
      <a:folHlink>
        <a:srgbClr val="00AEEF"/>
      </a:folHlink>
    </a:clrScheme>
    <a:fontScheme name="Intel Clear">
      <a:majorFont>
        <a:latin typeface="Intel Clear"/>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vert="horz" wrap="square" lIns="0" tIns="0" rIns="0" bIns="0" rtlCol="0">
        <a:spAutoFit/>
      </a:bodyPr>
      <a:lstStyle>
        <a:defPPr>
          <a:defRPr sz="1100" dirty="0" err="1" smtClean="0">
            <a:solidFill>
              <a:srgbClr val="003C7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2062</Words>
  <Application>Microsoft Office PowerPoint</Application>
  <PresentationFormat>On-screen Show (16:9)</PresentationFormat>
  <Paragraphs>492</Paragraphs>
  <Slides>27</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ＭＳ Ｐゴシック</vt:lpstr>
      <vt:lpstr>Neo Sans Intel</vt:lpstr>
      <vt:lpstr>Arial</vt:lpstr>
      <vt:lpstr>Bookman Old Style</vt:lpstr>
      <vt:lpstr>Intel Clear</vt:lpstr>
      <vt:lpstr>Intel Clear Pro</vt:lpstr>
      <vt:lpstr>Symbol</vt:lpstr>
      <vt:lpstr>Verdana</vt:lpstr>
      <vt:lpstr>Wingdings</vt:lpstr>
      <vt:lpstr>Int_PPT Template_ClearPro_16x9</vt:lpstr>
      <vt:lpstr>Get Your Hands Dirty with Intel® Distribution for Python to accelerate Data Analytics and Machine Learning </vt:lpstr>
      <vt:lpstr>Agenda</vt:lpstr>
      <vt:lpstr>Intel® data analytics acceleration library</vt:lpstr>
      <vt:lpstr>Data Analytics Flow Example Spam Filter</vt:lpstr>
      <vt:lpstr>Computational Aspects of Big Data</vt:lpstr>
      <vt:lpstr>Intel® Data Analytics Acceleration Library (Intel ® DAAL)</vt:lpstr>
      <vt:lpstr>Intel DAAL Main Features </vt:lpstr>
      <vt:lpstr>Intel® distribution for python</vt:lpstr>
      <vt:lpstr>Python Landscape</vt:lpstr>
      <vt:lpstr>Highlights: Intel® Distribution for Python* 2017 Focus on advancing Python performance closer to native speeds</vt:lpstr>
      <vt:lpstr>Performance Gain from MKL (Compare to “vanilla” SciPy)</vt:lpstr>
      <vt:lpstr>PyDAAL (Python API for Intel® DAAL)</vt:lpstr>
      <vt:lpstr>Overview of basic machine learning concepts</vt:lpstr>
      <vt:lpstr>Regression</vt:lpstr>
      <vt:lpstr>Classification</vt:lpstr>
      <vt:lpstr>Cluster Analysis</vt:lpstr>
      <vt:lpstr>Dimensionality Reduction</vt:lpstr>
      <vt:lpstr>Lab Activity</vt:lpstr>
      <vt:lpstr>Lab 1: Warm-up Exercise</vt:lpstr>
      <vt:lpstr>Lab 2: Linear Regression</vt:lpstr>
      <vt:lpstr>Lab 3: Classification with SVM</vt:lpstr>
      <vt:lpstr>Lab 4: Clustering with K-Means</vt:lpstr>
      <vt:lpstr>Lab 5: Principal Component Analysis</vt:lpstr>
      <vt:lpstr>References</vt:lpstr>
      <vt:lpstr>What’s Next - Takeaways </vt:lpstr>
      <vt:lpstr>Thank you for your time</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CTPClassification=CTP_PUBLIC:VisualMarkings=</cp:keywords>
  <cp:lastModifiedBy/>
  <cp:revision>1</cp:revision>
  <dcterms:created xsi:type="dcterms:W3CDTF">2015-05-06T16:36:39Z</dcterms:created>
  <dcterms:modified xsi:type="dcterms:W3CDTF">2016-11-09T23:49:43Z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df823f06-8fcf-4bb6-901a-d58adea29d27</vt:lpwstr>
  </property>
  <property fmtid="{D5CDD505-2E9C-101B-9397-08002B2CF9AE}" pid="3" name="CTP_TimeStamp">
    <vt:lpwstr>2016-11-09 23:49:41Z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CTP_PUBLIC</vt:lpwstr>
  </property>
</Properties>
</file>